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8895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Roboto Condensed"/>
      <p:regular r:id="rId46"/>
      <p:bold r:id="rId47"/>
      <p:italic r:id="rId48"/>
      <p:boldItalic r:id="rId49"/>
    </p:embeddedFont>
    <p:embeddedFont>
      <p:font typeface="Roboto Light"/>
      <p:regular r:id="rId50"/>
      <p:bold r:id="rId51"/>
      <p:italic r:id="rId52"/>
      <p:boldItalic r:id="rId53"/>
    </p:embeddedFont>
    <p:embeddedFont>
      <p:font typeface="Roboto Mono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RobotoCondensed-regular.fntdata"/><Relationship Id="rId45" Type="http://schemas.openxmlformats.org/officeDocument/2006/relationships/font" Target="fonts/Poppins-boldItalic.fntdata"/><Relationship Id="rId48" Type="http://schemas.openxmlformats.org/officeDocument/2006/relationships/font" Target="fonts/RobotoCondensed-italic.fntdata"/><Relationship Id="rId47" Type="http://schemas.openxmlformats.org/officeDocument/2006/relationships/font" Target="fonts/RobotoCondensed-bold.fntdata"/><Relationship Id="rId49" Type="http://schemas.openxmlformats.org/officeDocument/2006/relationships/font" Target="fonts/RobotoCondensed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61" Type="http://schemas.openxmlformats.org/officeDocument/2006/relationships/font" Target="fonts/OpenSans-boldItalic.fntdata"/><Relationship Id="rId60" Type="http://schemas.openxmlformats.org/officeDocument/2006/relationships/font" Target="fonts/OpenSans-italic.fntdata"/><Relationship Id="rId51" Type="http://schemas.openxmlformats.org/officeDocument/2006/relationships/font" Target="fonts/RobotoLight-bold.fntdata"/><Relationship Id="rId50" Type="http://schemas.openxmlformats.org/officeDocument/2006/relationships/font" Target="fonts/RobotoLight-regular.fntdata"/><Relationship Id="rId53" Type="http://schemas.openxmlformats.org/officeDocument/2006/relationships/font" Target="fonts/RobotoLight-boldItalic.fntdata"/><Relationship Id="rId52" Type="http://schemas.openxmlformats.org/officeDocument/2006/relationships/font" Target="fonts/RobotoLight-italic.fntdata"/><Relationship Id="rId55" Type="http://schemas.openxmlformats.org/officeDocument/2006/relationships/font" Target="fonts/RobotoMono-bold.fntdata"/><Relationship Id="rId54" Type="http://schemas.openxmlformats.org/officeDocument/2006/relationships/font" Target="fonts/RobotoMono-regular.fntdata"/><Relationship Id="rId57" Type="http://schemas.openxmlformats.org/officeDocument/2006/relationships/font" Target="fonts/RobotoMono-boldItalic.fntdata"/><Relationship Id="rId56" Type="http://schemas.openxmlformats.org/officeDocument/2006/relationships/font" Target="fonts/RobotoMono-italic.fntdata"/><Relationship Id="rId59" Type="http://schemas.openxmlformats.org/officeDocument/2006/relationships/font" Target="fonts/OpenSans-bold.fntdata"/><Relationship Id="rId58" Type="http://schemas.openxmlformats.org/officeDocument/2006/relationships/font" Target="fonts/Open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e067811997_0_222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e067811997_0_2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Then what? Then how?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in the geospatial track, but it could just as well be in the “playing nice: scientific programming across languages” track.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eb1c4209bc_0_660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2eb1c4209bc_0_6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Rendered </a:t>
            </a:r>
            <a:r>
              <a:rPr b="1" lang="en"/>
              <a:t>10 million points</a:t>
            </a:r>
            <a:r>
              <a:rPr lang="en"/>
              <a:t> in the time it took ipyleaflet to render </a:t>
            </a:r>
            <a:r>
              <a:rPr b="1" lang="en"/>
              <a:t>50,000 points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Rendered 15 million points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eb1c4209bc_0_661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eb1c4209bc_0_6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eb1c4209bc_0_653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eb1c4209bc_0_6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eb1c4209bc_0_217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eb1c4209bc_0_2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crucial part of this talk is JavaScript and the browser, because if you want to have interactivity, you need to use the browser.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e067811997_0_1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e06781199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part can be bottleneck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e067811997_0_2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e0678119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Enabled by </a:t>
            </a:r>
            <a:r>
              <a:rPr b="1" lang="en"/>
              <a:t>both server &amp; client</a:t>
            </a:r>
            <a:r>
              <a:rPr lang="en"/>
              <a:t> advancements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part minimizes bottleneck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e067811997_0_223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e067811997_0_2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GPU </a:t>
            </a:r>
            <a:r>
              <a:rPr b="1" lang="en"/>
              <a:t>doesn’t matter if you’re CPU-limited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GeoArrow &amp; GeoParquet throughout the data pipeline.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Python: GeoPandas to GeoArrow to Parquet.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Transfer compressed binary buffers to the Browser.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JavaScript: Decode Parquet to GeoArrow.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deck.gl: Pass GeoArrow buffers to the GPU.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eb1c4209bc_0_664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eb1c4209bc_0_6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eb1c4209bc_0_654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eb1c4209bc_0_6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eb1c4209bc_0_665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eb1c4209bc_0_6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eb1c4209bc_0_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eb1c4209b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vector data is points, lines, polygons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eb1c4209bc_0_666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eb1c4209bc_0_6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eb1c4209bc_0_664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eb1c4209bc_0_6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e067811997_0_112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e067811997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e067811997_0_1311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e067811997_0_13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e067811997_0_1312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e067811997_0_13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eb1c4209bc_0_662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eb1c4209bc_0_6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eb1c4209bc_0_667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2eb1c4209bc_0_6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eb1c4209bc_0_436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eb1c4209bc_0_4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eb1c4209bc_0_662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eb1c4209bc_0_6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eb1c4209bc_0_663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eb1c4209bc_0_6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eb1c4209bc_0_654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eb1c4209bc_0_6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e067811997_0_1314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e067811997_0_13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e067811997_0_1314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2e067811997_0_13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e0b1eb3232_0_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2e0b1eb32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eb1c4209bc_0_218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eb1c4209bc_0_2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400,000 points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eb1c4209bc_0_657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eb1c4209bc_0_6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Powered by deck.gl on the 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eb1c4209bc_0_659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eb1c4209bc_0_6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eb1c4209bc_0_659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eb1c4209bc_0_6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e067811997_0_111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e067811997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e0b1eb3232_0_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e0b1eb32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69273" y="3966833"/>
            <a:ext cx="56559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9646" y="2776880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2997" y="4424500"/>
            <a:ext cx="12189000" cy="24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 orient="horz" pos="403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3">
  <p:cSld name="SECTION_TITLE_AND_DESCRIPTION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3">
            <a:alphaModFix amt="32000"/>
          </a:blip>
          <a:srcRect b="20369" l="0" r="0" t="0"/>
          <a:stretch/>
        </p:blipFill>
        <p:spPr>
          <a:xfrm>
            <a:off x="0" y="0"/>
            <a:ext cx="12188948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cle time">
  <p:cSld name="CUSTOM_19_2_1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1"/>
          <p:cNvSpPr/>
          <p:nvPr/>
        </p:nvSpPr>
        <p:spPr>
          <a:xfrm>
            <a:off x="4572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101"/>
          <p:cNvGrpSpPr/>
          <p:nvPr/>
        </p:nvGrpSpPr>
        <p:grpSpPr>
          <a:xfrm>
            <a:off x="457200" y="1828800"/>
            <a:ext cx="3658200" cy="551676"/>
            <a:chOff x="457200" y="457200"/>
            <a:chExt cx="3658200" cy="551676"/>
          </a:xfrm>
        </p:grpSpPr>
        <p:sp>
          <p:nvSpPr>
            <p:cNvPr id="966" name="Google Shape;966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101"/>
          <p:cNvSpPr/>
          <p:nvPr/>
        </p:nvSpPr>
        <p:spPr>
          <a:xfrm>
            <a:off x="81153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1"/>
          <p:cNvGrpSpPr/>
          <p:nvPr/>
        </p:nvGrpSpPr>
        <p:grpSpPr>
          <a:xfrm>
            <a:off x="8115300" y="1828800"/>
            <a:ext cx="3658200" cy="551676"/>
            <a:chOff x="457200" y="457200"/>
            <a:chExt cx="3658200" cy="551676"/>
          </a:xfrm>
        </p:grpSpPr>
        <p:sp>
          <p:nvSpPr>
            <p:cNvPr id="970" name="Google Shape;970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101"/>
          <p:cNvSpPr/>
          <p:nvPr/>
        </p:nvSpPr>
        <p:spPr>
          <a:xfrm>
            <a:off x="428625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01"/>
          <p:cNvGrpSpPr/>
          <p:nvPr/>
        </p:nvGrpSpPr>
        <p:grpSpPr>
          <a:xfrm>
            <a:off x="4286250" y="1828800"/>
            <a:ext cx="3658200" cy="551676"/>
            <a:chOff x="457200" y="457200"/>
            <a:chExt cx="3658200" cy="551676"/>
          </a:xfrm>
        </p:grpSpPr>
        <p:sp>
          <p:nvSpPr>
            <p:cNvPr id="974" name="Google Shape;974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101"/>
          <p:cNvSpPr txBox="1"/>
          <p:nvPr/>
        </p:nvSpPr>
        <p:spPr>
          <a:xfrm>
            <a:off x="6096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Ready to Start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7" name="Google Shape;977;p101"/>
          <p:cNvSpPr txBox="1"/>
          <p:nvPr/>
        </p:nvSpPr>
        <p:spPr>
          <a:xfrm>
            <a:off x="443865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In-progress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8" name="Google Shape;978;p101"/>
          <p:cNvSpPr txBox="1"/>
          <p:nvPr/>
        </p:nvSpPr>
        <p:spPr>
          <a:xfrm>
            <a:off x="82677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0" name="Google Shape;980;p101"/>
          <p:cNvSpPr/>
          <p:nvPr/>
        </p:nvSpPr>
        <p:spPr>
          <a:xfrm>
            <a:off x="6400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1"/>
          <p:cNvSpPr txBox="1"/>
          <p:nvPr>
            <p:ph idx="2" type="title"/>
          </p:nvPr>
        </p:nvSpPr>
        <p:spPr>
          <a:xfrm>
            <a:off x="7924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2" name="Google Shape;982;p101"/>
          <p:cNvSpPr txBox="1"/>
          <p:nvPr>
            <p:ph idx="3" type="title"/>
          </p:nvPr>
        </p:nvSpPr>
        <p:spPr>
          <a:xfrm>
            <a:off x="7924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3" name="Google Shape;983;p101"/>
          <p:cNvSpPr/>
          <p:nvPr/>
        </p:nvSpPr>
        <p:spPr>
          <a:xfrm>
            <a:off x="6400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1"/>
          <p:cNvSpPr txBox="1"/>
          <p:nvPr>
            <p:ph idx="4" type="title"/>
          </p:nvPr>
        </p:nvSpPr>
        <p:spPr>
          <a:xfrm>
            <a:off x="7924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5" name="Google Shape;985;p101"/>
          <p:cNvSpPr txBox="1"/>
          <p:nvPr>
            <p:ph idx="5" type="title"/>
          </p:nvPr>
        </p:nvSpPr>
        <p:spPr>
          <a:xfrm>
            <a:off x="7924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6" name="Google Shape;986;p101"/>
          <p:cNvSpPr/>
          <p:nvPr/>
        </p:nvSpPr>
        <p:spPr>
          <a:xfrm>
            <a:off x="6400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1"/>
          <p:cNvSpPr txBox="1"/>
          <p:nvPr>
            <p:ph idx="6" type="title"/>
          </p:nvPr>
        </p:nvSpPr>
        <p:spPr>
          <a:xfrm>
            <a:off x="7924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8" name="Google Shape;988;p101"/>
          <p:cNvSpPr txBox="1"/>
          <p:nvPr>
            <p:ph idx="7" type="title"/>
          </p:nvPr>
        </p:nvSpPr>
        <p:spPr>
          <a:xfrm>
            <a:off x="7924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9" name="Google Shape;989;p101"/>
          <p:cNvSpPr/>
          <p:nvPr/>
        </p:nvSpPr>
        <p:spPr>
          <a:xfrm>
            <a:off x="446910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01"/>
          <p:cNvSpPr txBox="1"/>
          <p:nvPr>
            <p:ph idx="8" type="title"/>
          </p:nvPr>
        </p:nvSpPr>
        <p:spPr>
          <a:xfrm>
            <a:off x="462150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1" name="Google Shape;991;p101"/>
          <p:cNvSpPr txBox="1"/>
          <p:nvPr>
            <p:ph idx="9" type="title"/>
          </p:nvPr>
        </p:nvSpPr>
        <p:spPr>
          <a:xfrm>
            <a:off x="462150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2" name="Google Shape;992;p101"/>
          <p:cNvSpPr/>
          <p:nvPr/>
        </p:nvSpPr>
        <p:spPr>
          <a:xfrm>
            <a:off x="446910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1"/>
          <p:cNvSpPr txBox="1"/>
          <p:nvPr>
            <p:ph idx="13" type="title"/>
          </p:nvPr>
        </p:nvSpPr>
        <p:spPr>
          <a:xfrm>
            <a:off x="462150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4" name="Google Shape;994;p101"/>
          <p:cNvSpPr txBox="1"/>
          <p:nvPr>
            <p:ph idx="14" type="title"/>
          </p:nvPr>
        </p:nvSpPr>
        <p:spPr>
          <a:xfrm>
            <a:off x="462150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5" name="Google Shape;995;p101"/>
          <p:cNvSpPr/>
          <p:nvPr/>
        </p:nvSpPr>
        <p:spPr>
          <a:xfrm>
            <a:off x="446910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1"/>
          <p:cNvSpPr txBox="1"/>
          <p:nvPr>
            <p:ph idx="15" type="title"/>
          </p:nvPr>
        </p:nvSpPr>
        <p:spPr>
          <a:xfrm>
            <a:off x="462150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7" name="Google Shape;997;p101"/>
          <p:cNvSpPr txBox="1"/>
          <p:nvPr>
            <p:ph idx="16" type="title"/>
          </p:nvPr>
        </p:nvSpPr>
        <p:spPr>
          <a:xfrm>
            <a:off x="462150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8" name="Google Shape;998;p101"/>
          <p:cNvSpPr/>
          <p:nvPr/>
        </p:nvSpPr>
        <p:spPr>
          <a:xfrm>
            <a:off x="82981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01"/>
          <p:cNvSpPr txBox="1"/>
          <p:nvPr>
            <p:ph idx="17" type="title"/>
          </p:nvPr>
        </p:nvSpPr>
        <p:spPr>
          <a:xfrm>
            <a:off x="84505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0" name="Google Shape;1000;p101"/>
          <p:cNvSpPr txBox="1"/>
          <p:nvPr>
            <p:ph idx="18" type="title"/>
          </p:nvPr>
        </p:nvSpPr>
        <p:spPr>
          <a:xfrm>
            <a:off x="84505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1" name="Google Shape;1001;p101"/>
          <p:cNvSpPr/>
          <p:nvPr/>
        </p:nvSpPr>
        <p:spPr>
          <a:xfrm>
            <a:off x="82981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1"/>
          <p:cNvSpPr txBox="1"/>
          <p:nvPr>
            <p:ph idx="19" type="title"/>
          </p:nvPr>
        </p:nvSpPr>
        <p:spPr>
          <a:xfrm>
            <a:off x="84505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3" name="Google Shape;1003;p101"/>
          <p:cNvSpPr txBox="1"/>
          <p:nvPr>
            <p:ph idx="20" type="title"/>
          </p:nvPr>
        </p:nvSpPr>
        <p:spPr>
          <a:xfrm>
            <a:off x="84505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4" name="Google Shape;1004;p101"/>
          <p:cNvSpPr/>
          <p:nvPr/>
        </p:nvSpPr>
        <p:spPr>
          <a:xfrm>
            <a:off x="82981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21" type="title"/>
          </p:nvPr>
        </p:nvSpPr>
        <p:spPr>
          <a:xfrm>
            <a:off x="84505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6" name="Google Shape;1006;p101"/>
          <p:cNvSpPr txBox="1"/>
          <p:nvPr>
            <p:ph idx="22" type="title"/>
          </p:nvPr>
        </p:nvSpPr>
        <p:spPr>
          <a:xfrm>
            <a:off x="84505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9_2_1_1_1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2"/>
          <p:cNvSpPr/>
          <p:nvPr/>
        </p:nvSpPr>
        <p:spPr>
          <a:xfrm>
            <a:off x="3779520" y="1104769"/>
            <a:ext cx="4632900" cy="4632900"/>
          </a:xfrm>
          <a:prstGeom prst="ellipse">
            <a:avLst/>
          </a:prstGeom>
          <a:noFill/>
          <a:ln cap="flat" cmpd="sng" w="63500">
            <a:solidFill>
              <a:srgbClr val="FE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9" name="Google Shape;1009;p102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10" name="Google Shape;1010;p102"/>
          <p:cNvSpPr/>
          <p:nvPr/>
        </p:nvSpPr>
        <p:spPr>
          <a:xfrm>
            <a:off x="9136275" y="1561749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1" name="Google Shape;1011;p102"/>
          <p:cNvCxnSpPr/>
          <p:nvPr/>
        </p:nvCxnSpPr>
        <p:spPr>
          <a:xfrm>
            <a:off x="92101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02"/>
          <p:cNvSpPr/>
          <p:nvPr/>
        </p:nvSpPr>
        <p:spPr>
          <a:xfrm>
            <a:off x="9136275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3" name="Google Shape;1013;p102"/>
          <p:cNvCxnSpPr/>
          <p:nvPr/>
        </p:nvCxnSpPr>
        <p:spPr>
          <a:xfrm>
            <a:off x="92101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6AA8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4" name="Google Shape;1014;p102"/>
          <p:cNvSpPr/>
          <p:nvPr/>
        </p:nvSpPr>
        <p:spPr>
          <a:xfrm flipH="1">
            <a:off x="457196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5" name="Google Shape;1015;p102"/>
          <p:cNvCxnSpPr/>
          <p:nvPr/>
        </p:nvCxnSpPr>
        <p:spPr>
          <a:xfrm>
            <a:off x="4594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6" name="Google Shape;1016;p102"/>
          <p:cNvSpPr/>
          <p:nvPr/>
        </p:nvSpPr>
        <p:spPr>
          <a:xfrm flipH="1">
            <a:off x="457196" y="1561750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7" name="Google Shape;1017;p102"/>
          <p:cNvCxnSpPr/>
          <p:nvPr/>
        </p:nvCxnSpPr>
        <p:spPr>
          <a:xfrm>
            <a:off x="4594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CF41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102"/>
          <p:cNvSpPr/>
          <p:nvPr/>
        </p:nvSpPr>
        <p:spPr>
          <a:xfrm>
            <a:off x="3779520" y="1820104"/>
            <a:ext cx="654600" cy="6546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9" name="Google Shape;1019;p102"/>
          <p:cNvSpPr/>
          <p:nvPr/>
        </p:nvSpPr>
        <p:spPr>
          <a:xfrm>
            <a:off x="3779520" y="4413325"/>
            <a:ext cx="654600" cy="654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0" name="Google Shape;1020;p102"/>
          <p:cNvSpPr/>
          <p:nvPr/>
        </p:nvSpPr>
        <p:spPr>
          <a:xfrm>
            <a:off x="7776820" y="1820104"/>
            <a:ext cx="654600" cy="65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1" name="Google Shape;1021;p102"/>
          <p:cNvSpPr/>
          <p:nvPr/>
        </p:nvSpPr>
        <p:spPr>
          <a:xfrm>
            <a:off x="7776820" y="4413325"/>
            <a:ext cx="654600" cy="6546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2" name="Google Shape;1022;p102"/>
          <p:cNvSpPr/>
          <p:nvPr/>
        </p:nvSpPr>
        <p:spPr>
          <a:xfrm>
            <a:off x="5131030" y="2446760"/>
            <a:ext cx="1949100" cy="1949100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SWOT</a:t>
            </a:r>
            <a:endParaRPr b="1" sz="12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3" name="Google Shape;1023;p102"/>
          <p:cNvSpPr txBox="1"/>
          <p:nvPr>
            <p:ph idx="1" type="subTitle"/>
          </p:nvPr>
        </p:nvSpPr>
        <p:spPr>
          <a:xfrm>
            <a:off x="685800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4" name="Google Shape;1024;p102"/>
          <p:cNvSpPr txBox="1"/>
          <p:nvPr/>
        </p:nvSpPr>
        <p:spPr>
          <a:xfrm>
            <a:off x="696125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Strengths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5" name="Google Shape;1025;p102"/>
          <p:cNvSpPr txBox="1"/>
          <p:nvPr/>
        </p:nvSpPr>
        <p:spPr>
          <a:xfrm>
            <a:off x="696125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Opportunities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6" name="Google Shape;1026;p102"/>
          <p:cNvSpPr txBox="1"/>
          <p:nvPr>
            <p:ph idx="2" type="subTitle"/>
          </p:nvPr>
        </p:nvSpPr>
        <p:spPr>
          <a:xfrm>
            <a:off x="685800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" name="Google Shape;1027;p102"/>
          <p:cNvSpPr txBox="1"/>
          <p:nvPr>
            <p:ph idx="3" type="subTitle"/>
          </p:nvPr>
        </p:nvSpPr>
        <p:spPr>
          <a:xfrm>
            <a:off x="9383825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" name="Google Shape;1028;p102"/>
          <p:cNvSpPr txBox="1"/>
          <p:nvPr/>
        </p:nvSpPr>
        <p:spPr>
          <a:xfrm>
            <a:off x="9394150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Weaknesses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9394150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Threats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0" name="Google Shape;1030;p102"/>
          <p:cNvSpPr txBox="1"/>
          <p:nvPr>
            <p:ph idx="4" type="subTitle"/>
          </p:nvPr>
        </p:nvSpPr>
        <p:spPr>
          <a:xfrm>
            <a:off x="9383825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4">
  <p:cSld name="CUSTOM_21">
    <p:bg>
      <p:bgPr>
        <a:solidFill>
          <a:schemeClr val="lt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3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9251617" y="4470576"/>
            <a:ext cx="30897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3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6" name="Google Shape;1036;p103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7" name="Google Shape;1037;p103"/>
          <p:cNvSpPr txBox="1"/>
          <p:nvPr>
            <p:ph idx="2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8" name="Google Shape;1038;p103"/>
          <p:cNvSpPr txBox="1"/>
          <p:nvPr>
            <p:ph idx="3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9" name="Google Shape;1039;p103"/>
          <p:cNvSpPr txBox="1"/>
          <p:nvPr>
            <p:ph idx="4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0" name="Google Shape;1040;p103"/>
          <p:cNvSpPr txBox="1"/>
          <p:nvPr>
            <p:ph idx="5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1" name="Google Shape;1041;p103"/>
          <p:cNvSpPr txBox="1"/>
          <p:nvPr>
            <p:ph idx="6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2" name="Google Shape;1042;p103"/>
          <p:cNvSpPr txBox="1"/>
          <p:nvPr>
            <p:ph idx="7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3" name="Google Shape;1043;p103"/>
          <p:cNvSpPr txBox="1"/>
          <p:nvPr>
            <p:ph idx="8" type="title"/>
          </p:nvPr>
        </p:nvSpPr>
        <p:spPr>
          <a:xfrm>
            <a:off x="94802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4" name="Google Shape;1044;p103"/>
          <p:cNvSpPr txBox="1"/>
          <p:nvPr>
            <p:ph idx="9" type="subTitle"/>
          </p:nvPr>
        </p:nvSpPr>
        <p:spPr>
          <a:xfrm>
            <a:off x="94802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5" name="Google Shape;1045;p103"/>
          <p:cNvSpPr txBox="1"/>
          <p:nvPr>
            <p:ph idx="13" type="title"/>
          </p:nvPr>
        </p:nvSpPr>
        <p:spPr>
          <a:xfrm>
            <a:off x="94802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6" name="Google Shape;1046;p103"/>
          <p:cNvSpPr txBox="1"/>
          <p:nvPr>
            <p:ph idx="14" type="title"/>
          </p:nvPr>
        </p:nvSpPr>
        <p:spPr>
          <a:xfrm>
            <a:off x="457200" y="442575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 b="1" sz="4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7" name="Google Shape;1047;p103"/>
          <p:cNvSpPr/>
          <p:nvPr/>
        </p:nvSpPr>
        <p:spPr>
          <a:xfrm>
            <a:off x="129634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3"/>
          <p:cNvSpPr txBox="1"/>
          <p:nvPr>
            <p:ph idx="15" type="title"/>
          </p:nvPr>
        </p:nvSpPr>
        <p:spPr>
          <a:xfrm>
            <a:off x="152495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9" name="Google Shape;1049;p103"/>
          <p:cNvSpPr/>
          <p:nvPr>
            <p:ph idx="16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103"/>
          <p:cNvSpPr/>
          <p:nvPr>
            <p:ph idx="17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1" name="Google Shape;1051;p103"/>
          <p:cNvSpPr/>
          <p:nvPr>
            <p:ph idx="18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103"/>
          <p:cNvSpPr/>
          <p:nvPr>
            <p:ph idx="19" type="pic"/>
          </p:nvPr>
        </p:nvSpPr>
        <p:spPr>
          <a:xfrm>
            <a:off x="9251600" y="3086100"/>
            <a:ext cx="29373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5">
  <p:cSld name="CUSTOM_21_1">
    <p:bg>
      <p:bgPr>
        <a:solidFill>
          <a:schemeClr val="lt2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4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4"/>
          <p:cNvSpPr/>
          <p:nvPr/>
        </p:nvSpPr>
        <p:spPr>
          <a:xfrm>
            <a:off x="0" y="4470576"/>
            <a:ext cx="38718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4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4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8" name="Google Shape;1058;p104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104"/>
          <p:cNvSpPr txBox="1"/>
          <p:nvPr>
            <p:ph idx="2" type="title"/>
          </p:nvPr>
        </p:nvSpPr>
        <p:spPr>
          <a:xfrm>
            <a:off x="1524925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104"/>
          <p:cNvSpPr txBox="1"/>
          <p:nvPr>
            <p:ph idx="3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1" name="Google Shape;1061;p104"/>
          <p:cNvSpPr txBox="1"/>
          <p:nvPr>
            <p:ph idx="4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2" name="Google Shape;1062;p104"/>
          <p:cNvSpPr txBox="1"/>
          <p:nvPr>
            <p:ph idx="5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3" name="Google Shape;1063;p104"/>
          <p:cNvSpPr txBox="1"/>
          <p:nvPr>
            <p:ph idx="6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4" name="Google Shape;1064;p104"/>
          <p:cNvSpPr txBox="1"/>
          <p:nvPr>
            <p:ph idx="7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5" name="Google Shape;1065;p104"/>
          <p:cNvSpPr txBox="1"/>
          <p:nvPr>
            <p:ph idx="8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6" name="Google Shape;1066;p104"/>
          <p:cNvSpPr/>
          <p:nvPr/>
        </p:nvSpPr>
        <p:spPr>
          <a:xfrm>
            <a:off x="6599855" y="4457301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04"/>
          <p:cNvSpPr/>
          <p:nvPr/>
        </p:nvSpPr>
        <p:spPr>
          <a:xfrm>
            <a:off x="9175355" y="4112901"/>
            <a:ext cx="2575500" cy="3444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4"/>
          <p:cNvSpPr/>
          <p:nvPr>
            <p:ph idx="9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104"/>
          <p:cNvSpPr/>
          <p:nvPr>
            <p:ph idx="13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04"/>
          <p:cNvSpPr/>
          <p:nvPr>
            <p:ph idx="14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Logo Layout 01">
  <p:cSld name="CUSTOM_22">
    <p:bg>
      <p:bgPr>
        <a:solidFill>
          <a:schemeClr val="lt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5"/>
          <p:cNvSpPr txBox="1"/>
          <p:nvPr>
            <p:ph type="title"/>
          </p:nvPr>
        </p:nvSpPr>
        <p:spPr>
          <a:xfrm>
            <a:off x="457210" y="4571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73" name="Google Shape;1073;p105"/>
          <p:cNvSpPr txBox="1"/>
          <p:nvPr>
            <p:ph idx="2" type="title"/>
          </p:nvPr>
        </p:nvSpPr>
        <p:spPr>
          <a:xfrm>
            <a:off x="457210" y="7632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74" name="Google Shape;1074;p105"/>
          <p:cNvSpPr txBox="1"/>
          <p:nvPr>
            <p:ph idx="1" type="body"/>
          </p:nvPr>
        </p:nvSpPr>
        <p:spPr>
          <a:xfrm>
            <a:off x="457205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5" name="Google Shape;1075;p105"/>
          <p:cNvSpPr/>
          <p:nvPr/>
        </p:nvSpPr>
        <p:spPr>
          <a:xfrm>
            <a:off x="6367475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5"/>
          <p:cNvSpPr/>
          <p:nvPr/>
        </p:nvSpPr>
        <p:spPr>
          <a:xfrm>
            <a:off x="6367475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5"/>
          <p:cNvSpPr/>
          <p:nvPr/>
        </p:nvSpPr>
        <p:spPr>
          <a:xfrm>
            <a:off x="6367475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5"/>
          <p:cNvSpPr/>
          <p:nvPr/>
        </p:nvSpPr>
        <p:spPr>
          <a:xfrm>
            <a:off x="6367475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5"/>
          <p:cNvSpPr/>
          <p:nvPr/>
        </p:nvSpPr>
        <p:spPr>
          <a:xfrm>
            <a:off x="9142500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5"/>
          <p:cNvSpPr/>
          <p:nvPr/>
        </p:nvSpPr>
        <p:spPr>
          <a:xfrm>
            <a:off x="9142500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5"/>
          <p:cNvSpPr/>
          <p:nvPr/>
        </p:nvSpPr>
        <p:spPr>
          <a:xfrm>
            <a:off x="9142500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5"/>
          <p:cNvSpPr/>
          <p:nvPr/>
        </p:nvSpPr>
        <p:spPr>
          <a:xfrm>
            <a:off x="9142500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4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5">
  <p:cSld name="BIG_NUMBER">
    <p:bg>
      <p:bgPr>
        <a:solidFill>
          <a:srgbClr val="CF41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6" type="blank">
  <p:cSld name="BLANK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7">
  <p:cSld name="BLANK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1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8">
  <p:cSld name="BLANK_1_1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9">
  <p:cSld name="TITLE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7092086" y="454318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0">
  <p:cSld name="TITLE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853635" y="940067"/>
            <a:ext cx="4335300" cy="5918100"/>
          </a:xfrm>
          <a:prstGeom prst="roundRect">
            <a:avLst>
              <a:gd fmla="val 3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1">
  <p:cSld name="TITLE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" name="Google Shape;183;p1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2">
  <p:cSld name="TITLE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638442" y="45720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Cover page 02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3596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3">
  <p:cSld name="TITLE_3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0" y="940067"/>
            <a:ext cx="4335300" cy="5918100"/>
          </a:xfrm>
          <a:prstGeom prst="roundRect">
            <a:avLst>
              <a:gd fmla="val 0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1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2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3">
  <p:cSld name="CUSTOM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4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6625350" y="1828800"/>
            <a:ext cx="5413800" cy="3919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—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7" name="Google Shape;21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20" name="Google Shape;220;p25"/>
          <p:cNvSpPr txBox="1"/>
          <p:nvPr>
            <p:ph idx="3" type="body"/>
          </p:nvPr>
        </p:nvSpPr>
        <p:spPr>
          <a:xfrm>
            <a:off x="457205" y="2924775"/>
            <a:ext cx="5209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5">
  <p:cSld name="CUSTOM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1">
  <p:cSld name="CUSTOM_2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457200" y="2210975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9116786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5115422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792900" y="5054125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2854725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5115414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759780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14125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4" type="subTitle"/>
          </p:nvPr>
        </p:nvSpPr>
        <p:spPr>
          <a:xfrm>
            <a:off x="759780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2">
  <p:cSld name="CUSTOM_20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/>
        </p:nvSpPr>
        <p:spPr>
          <a:xfrm>
            <a:off x="457200" y="2439574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5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7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92900" y="5939850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2854725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6001139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759780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14125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idx="1" type="subTitle"/>
          </p:nvPr>
        </p:nvSpPr>
        <p:spPr>
          <a:xfrm>
            <a:off x="79947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subTitle"/>
          </p:nvPr>
        </p:nvSpPr>
        <p:spPr>
          <a:xfrm>
            <a:off x="285472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514125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subTitle"/>
          </p:nvPr>
        </p:nvSpPr>
        <p:spPr>
          <a:xfrm>
            <a:off x="759780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2" name="Google Shape;252;p28"/>
          <p:cNvSpPr/>
          <p:nvPr/>
        </p:nvSpPr>
        <p:spPr>
          <a:xfrm>
            <a:off x="7076996" y="22683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7368456" y="639408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8562158" y="1988575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6">
  <p:cSld name="CUSTOM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7">
  <p:cSld name="CUSTOM_4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3131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5" name="Google Shape;265;p30"/>
          <p:cNvSpPr/>
          <p:nvPr/>
        </p:nvSpPr>
        <p:spPr>
          <a:xfrm>
            <a:off x="0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133844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0" name="Google Shape;2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3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670788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73" name="Google Shape;273;p31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8430522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2">
  <p:cSld name="CUSTOM_4_1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/>
          <p:nvPr/>
        </p:nvSpPr>
        <p:spPr>
          <a:xfrm>
            <a:off x="457200" y="3086100"/>
            <a:ext cx="53721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18455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84" name="Google Shape;28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6359650" y="3086100"/>
            <a:ext cx="54138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77480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1">
  <p:cSld name="CUSTOM_4_1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/>
          <p:nvPr/>
        </p:nvSpPr>
        <p:spPr>
          <a:xfrm>
            <a:off x="457200" y="3086100"/>
            <a:ext cx="5902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21919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2" name="Google Shape;2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3">
  <p:cSld name="CUSTOM_4_1_2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4572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10834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8" name="Google Shape;29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80880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2726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4877972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87142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4">
  <p:cSld name="CUSTOM_4_1_2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4572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5924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308" name="Google Shape;3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3281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1990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90699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34633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3342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92051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9" name="Google Shape;319;p3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0" name="Google Shape;320;p36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22" name="Google Shape;32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9">
  <p:cSld name="CUSTOM_4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3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0">
  <p:cSld name="CUSTOM_4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4" name="Google Shape;334;p38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1">
  <p:cSld name="CUSTOM_4_1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" name="Google Shape;338;p3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40" name="Google Shape;34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2">
  <p:cSld name="CUSTOM_4_1_1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4" name="Google Shape;344;p4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4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6" name="Google Shape;36;p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3">
  <p:cSld name="CUSTOM_4_1_1_1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2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  <p15:guide id="2" pos="5759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4">
  <p:cSld name="CUSTOM_4_1_1_1_1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4" name="Google Shape;354;p4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6" name="Google Shape;35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1">
  <p:cSld name="CUSTOM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1" name="Google Shape;361;p4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63" name="Google Shape;3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5" name="Google Shape;365;p4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2">
  <p:cSld name="CUSTOM_5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4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457210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2" name="Google Shape;372;p44"/>
          <p:cNvSpPr txBox="1"/>
          <p:nvPr>
            <p:ph idx="3" type="title"/>
          </p:nvPr>
        </p:nvSpPr>
        <p:spPr>
          <a:xfrm>
            <a:off x="457210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57200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4" name="Google Shape;374;p44"/>
          <p:cNvSpPr txBox="1"/>
          <p:nvPr>
            <p:ph idx="4" type="title"/>
          </p:nvPr>
        </p:nvSpPr>
        <p:spPr>
          <a:xfrm>
            <a:off x="457204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44"/>
          <p:cNvSpPr txBox="1"/>
          <p:nvPr>
            <p:ph idx="5" type="body"/>
          </p:nvPr>
        </p:nvSpPr>
        <p:spPr>
          <a:xfrm>
            <a:off x="457200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1">
  <p:cSld name="CUSTOM_5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094479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45"/>
          <p:cNvSpPr txBox="1"/>
          <p:nvPr>
            <p:ph idx="2" type="title"/>
          </p:nvPr>
        </p:nvSpPr>
        <p:spPr>
          <a:xfrm>
            <a:off x="6094485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9" name="Google Shape;379;p45"/>
          <p:cNvSpPr txBox="1"/>
          <p:nvPr>
            <p:ph idx="3" type="title"/>
          </p:nvPr>
        </p:nvSpPr>
        <p:spPr>
          <a:xfrm>
            <a:off x="6094485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6094475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1" name="Google Shape;381;p45"/>
          <p:cNvSpPr txBox="1"/>
          <p:nvPr>
            <p:ph idx="4" type="title"/>
          </p:nvPr>
        </p:nvSpPr>
        <p:spPr>
          <a:xfrm>
            <a:off x="6094479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5"/>
          <p:cNvSpPr txBox="1"/>
          <p:nvPr>
            <p:ph idx="5" type="body"/>
          </p:nvPr>
        </p:nvSpPr>
        <p:spPr>
          <a:xfrm>
            <a:off x="6094475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45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3">
  <p:cSld name="CUSTOM_5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7" name="Google Shape;387;p46"/>
          <p:cNvSpPr/>
          <p:nvPr/>
        </p:nvSpPr>
        <p:spPr>
          <a:xfrm>
            <a:off x="1300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45720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6"/>
          <p:cNvSpPr txBox="1"/>
          <p:nvPr>
            <p:ph idx="2" type="title"/>
          </p:nvPr>
        </p:nvSpPr>
        <p:spPr>
          <a:xfrm>
            <a:off x="457200" y="2088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3" type="title"/>
          </p:nvPr>
        </p:nvSpPr>
        <p:spPr>
          <a:xfrm>
            <a:off x="457200" y="23941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45720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46"/>
          <p:cNvSpPr txBox="1"/>
          <p:nvPr>
            <p:ph idx="4" type="title"/>
          </p:nvPr>
        </p:nvSpPr>
        <p:spPr>
          <a:xfrm>
            <a:off x="635965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46"/>
          <p:cNvSpPr txBox="1"/>
          <p:nvPr>
            <p:ph idx="5" type="body"/>
          </p:nvPr>
        </p:nvSpPr>
        <p:spPr>
          <a:xfrm>
            <a:off x="635965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4">
  <p:cSld name="CUSTOM_5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7"/>
          <p:cNvSpPr txBox="1"/>
          <p:nvPr>
            <p:ph idx="2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p47"/>
          <p:cNvSpPr txBox="1"/>
          <p:nvPr>
            <p:ph idx="3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5">
  <p:cSld name="CUSTOM_5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8"/>
          <p:cNvSpPr txBox="1"/>
          <p:nvPr>
            <p:ph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2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7" name="Google Shape;407;p48"/>
          <p:cNvSpPr txBox="1"/>
          <p:nvPr>
            <p:ph idx="3"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8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6">
  <p:cSld name="CUSTOM_5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3" name="Google Shape;413;p49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4" name="Google Shape;414;p49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5" name="Google Shape;415;p49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16" name="Google Shape;416;p49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7" name="Google Shape;417;p49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8" name="Google Shape;418;p49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0" name="Google Shape;420;p49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1" name="Google Shape;421;p49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3" name="Google Shape;423;p49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0">
  <p:cSld name="CUSTOM_5_1_1_1_1_1_2">
    <p:bg>
      <p:bgPr>
        <a:solidFill>
          <a:srgbClr val="CF41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7" name="Google Shape;427;p50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8" name="Google Shape;428;p50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9" name="Google Shape;429;p50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0" name="Google Shape;430;p50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31" name="Google Shape;431;p50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2" name="Google Shape;432;p50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3" name="Google Shape;433;p50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50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5" name="Google Shape;435;p50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50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1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301638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479060" y="3024767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301638" y="33331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479060" y="476883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title"/>
          </p:nvPr>
        </p:nvSpPr>
        <p:spPr>
          <a:xfrm>
            <a:off x="818176" y="3412398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818176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818176" y="42677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6227336" y="2484980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6404758" y="393571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6227336" y="424411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404758" y="5679780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idx="4" type="title"/>
          </p:nvPr>
        </p:nvSpPr>
        <p:spPr>
          <a:xfrm>
            <a:off x="6743873" y="2547100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6" type="subTitle"/>
          </p:nvPr>
        </p:nvSpPr>
        <p:spPr>
          <a:xfrm>
            <a:off x="6743873" y="342752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7" type="subTitle"/>
          </p:nvPr>
        </p:nvSpPr>
        <p:spPr>
          <a:xfrm>
            <a:off x="6743873" y="5178686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7">
  <p:cSld name="CUSTOM_5_1_1_1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2" name="Google Shape;442;p51"/>
          <p:cNvSpPr txBox="1"/>
          <p:nvPr>
            <p:ph idx="2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43" name="Google Shape;443;p51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4" name="Google Shape;444;p51"/>
          <p:cNvSpPr txBox="1"/>
          <p:nvPr>
            <p:ph idx="3"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5" name="Google Shape;445;p51"/>
          <p:cNvSpPr txBox="1"/>
          <p:nvPr>
            <p:ph idx="4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46" name="Google Shape;446;p51"/>
          <p:cNvSpPr txBox="1"/>
          <p:nvPr>
            <p:ph idx="5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47" name="Google Shape;447;p51"/>
          <p:cNvSpPr txBox="1"/>
          <p:nvPr>
            <p:ph idx="6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8" name="Google Shape;448;p51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9" name="Google Shape;449;p51"/>
          <p:cNvSpPr txBox="1"/>
          <p:nvPr>
            <p:ph idx="7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0" name="Google Shape;450;p51"/>
          <p:cNvSpPr txBox="1"/>
          <p:nvPr>
            <p:ph idx="8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1" name="Google Shape;451;p51"/>
          <p:cNvSpPr txBox="1"/>
          <p:nvPr>
            <p:ph idx="9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52" name="Google Shape;452;p51"/>
          <p:cNvSpPr txBox="1"/>
          <p:nvPr>
            <p:ph idx="13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8">
  <p:cSld name="CUSTOM_5_1_1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/>
          <p:nvPr/>
        </p:nvSpPr>
        <p:spPr>
          <a:xfrm>
            <a:off x="45720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2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59" name="Google Shape;45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2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52"/>
          <p:cNvSpPr/>
          <p:nvPr/>
        </p:nvSpPr>
        <p:spPr>
          <a:xfrm>
            <a:off x="635965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9">
  <p:cSld name="CUSTOM_5_1_1_1_1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5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7" name="Google Shape;467;p5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69" name="Google Shape;46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1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5" name="Google Shape;475;p54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78" name="Google Shape;47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1" name="Google Shape;481;p54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10">
  <p:cSld name="CUSTOM_6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/>
          <p:nvPr/>
        </p:nvSpPr>
        <p:spPr>
          <a:xfrm>
            <a:off x="436155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6" name="Google Shape;486;p55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7" name="Google Shape;487;p55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88" name="Google Shape;488;p55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89" name="Google Shape;48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55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2" name="Google Shape;492;p55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55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4" name="Google Shape;494;p55"/>
          <p:cNvSpPr/>
          <p:nvPr/>
        </p:nvSpPr>
        <p:spPr>
          <a:xfrm>
            <a:off x="45720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/>
          <p:nvPr/>
        </p:nvSpPr>
        <p:spPr>
          <a:xfrm>
            <a:off x="8299430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2">
  <p:cSld name="CUSTOM_6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title"/>
          </p:nvPr>
        </p:nvSpPr>
        <p:spPr>
          <a:xfrm>
            <a:off x="457204" y="179605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6"/>
          <p:cNvSpPr txBox="1"/>
          <p:nvPr>
            <p:ph idx="2" type="title"/>
          </p:nvPr>
        </p:nvSpPr>
        <p:spPr>
          <a:xfrm>
            <a:off x="457210" y="3355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9" name="Google Shape;499;p56"/>
          <p:cNvSpPr txBox="1"/>
          <p:nvPr>
            <p:ph idx="3" type="title"/>
          </p:nvPr>
        </p:nvSpPr>
        <p:spPr>
          <a:xfrm>
            <a:off x="457210" y="641599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00" name="Google Shape;500;p56"/>
          <p:cNvSpPr txBox="1"/>
          <p:nvPr>
            <p:ph idx="1" type="body"/>
          </p:nvPr>
        </p:nvSpPr>
        <p:spPr>
          <a:xfrm>
            <a:off x="457200" y="239057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1" name="Google Shape;501;p56"/>
          <p:cNvSpPr txBox="1"/>
          <p:nvPr>
            <p:ph idx="4" type="title"/>
          </p:nvPr>
        </p:nvSpPr>
        <p:spPr>
          <a:xfrm>
            <a:off x="457204" y="40823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56"/>
          <p:cNvSpPr txBox="1"/>
          <p:nvPr>
            <p:ph idx="5" type="body"/>
          </p:nvPr>
        </p:nvSpPr>
        <p:spPr>
          <a:xfrm>
            <a:off x="457203" y="467682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3" name="Google Shape;503;p56"/>
          <p:cNvSpPr txBox="1"/>
          <p:nvPr>
            <p:ph idx="6" type="title"/>
          </p:nvPr>
        </p:nvSpPr>
        <p:spPr>
          <a:xfrm>
            <a:off x="6359654" y="30861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56"/>
          <p:cNvSpPr txBox="1"/>
          <p:nvPr>
            <p:ph idx="7" type="body"/>
          </p:nvPr>
        </p:nvSpPr>
        <p:spPr>
          <a:xfrm>
            <a:off x="6359650" y="368062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3">
  <p:cSld name="CUSTOM_7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7" name="Google Shape;507;p57"/>
          <p:cNvSpPr/>
          <p:nvPr/>
        </p:nvSpPr>
        <p:spPr>
          <a:xfrm>
            <a:off x="1305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4572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57"/>
          <p:cNvSpPr txBox="1"/>
          <p:nvPr>
            <p:ph idx="2" type="title"/>
          </p:nvPr>
        </p:nvSpPr>
        <p:spPr>
          <a:xfrm>
            <a:off x="457210" y="22405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1" name="Google Shape;511;p57"/>
          <p:cNvSpPr txBox="1"/>
          <p:nvPr>
            <p:ph idx="3" type="title"/>
          </p:nvPr>
        </p:nvSpPr>
        <p:spPr>
          <a:xfrm>
            <a:off x="457210" y="25465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4571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3" name="Google Shape;513;p57"/>
          <p:cNvSpPr txBox="1"/>
          <p:nvPr>
            <p:ph idx="4" type="title"/>
          </p:nvPr>
        </p:nvSpPr>
        <p:spPr>
          <a:xfrm>
            <a:off x="82659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4" name="Google Shape;514;p57"/>
          <p:cNvSpPr txBox="1"/>
          <p:nvPr>
            <p:ph idx="5" type="body"/>
          </p:nvPr>
        </p:nvSpPr>
        <p:spPr>
          <a:xfrm>
            <a:off x="82658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5" name="Google Shape;515;p57"/>
          <p:cNvSpPr txBox="1"/>
          <p:nvPr>
            <p:ph idx="6" type="title"/>
          </p:nvPr>
        </p:nvSpPr>
        <p:spPr>
          <a:xfrm>
            <a:off x="436155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57"/>
          <p:cNvSpPr txBox="1"/>
          <p:nvPr>
            <p:ph idx="7" type="body"/>
          </p:nvPr>
        </p:nvSpPr>
        <p:spPr>
          <a:xfrm>
            <a:off x="436154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4">
  <p:cSld name="CUSTOM_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/>
          <p:nvPr/>
        </p:nvSpPr>
        <p:spPr>
          <a:xfrm>
            <a:off x="4022194" y="0"/>
            <a:ext cx="40221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9" name="Google Shape;519;p58"/>
          <p:cNvSpPr/>
          <p:nvPr/>
        </p:nvSpPr>
        <p:spPr>
          <a:xfrm>
            <a:off x="25" y="0"/>
            <a:ext cx="40221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0" name="Google Shape;520;p58"/>
          <p:cNvSpPr/>
          <p:nvPr/>
        </p:nvSpPr>
        <p:spPr>
          <a:xfrm>
            <a:off x="8044387" y="0"/>
            <a:ext cx="4189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1" name="Google Shape;521;p58"/>
          <p:cNvSpPr txBox="1"/>
          <p:nvPr>
            <p:ph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58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3" name="Google Shape;523;p58"/>
          <p:cNvSpPr txBox="1"/>
          <p:nvPr>
            <p:ph idx="2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4" name="Google Shape;524;p58"/>
          <p:cNvSpPr txBox="1"/>
          <p:nvPr>
            <p:ph idx="3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5" name="Google Shape;525;p58"/>
          <p:cNvSpPr txBox="1"/>
          <p:nvPr>
            <p:ph idx="4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58"/>
          <p:cNvSpPr txBox="1"/>
          <p:nvPr>
            <p:ph idx="5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7" name="Google Shape;527;p58"/>
          <p:cNvSpPr txBox="1"/>
          <p:nvPr>
            <p:ph idx="6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8" name="Google Shape;528;p58"/>
          <p:cNvSpPr txBox="1"/>
          <p:nvPr>
            <p:ph idx="7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5">
  <p:cSld name="CUSTOM_8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1" name="Google Shape;531;p59"/>
          <p:cNvSpPr txBox="1"/>
          <p:nvPr>
            <p:ph idx="2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32" name="Google Shape;532;p59"/>
          <p:cNvSpPr txBox="1"/>
          <p:nvPr>
            <p:ph idx="3"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3" name="Google Shape;533;p59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59"/>
          <p:cNvSpPr txBox="1"/>
          <p:nvPr>
            <p:ph idx="4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5" name="Google Shape;535;p59"/>
          <p:cNvSpPr txBox="1"/>
          <p:nvPr>
            <p:ph idx="5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6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59"/>
          <p:cNvSpPr txBox="1"/>
          <p:nvPr>
            <p:ph idx="7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9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0" name="Google Shape;540;p60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1" name="Google Shape;541;p60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2" name="Google Shape;542;p60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3" name="Google Shape;543;p60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4" name="Google Shape;544;p60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5" name="Google Shape;545;p60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6" name="Google Shape;546;p60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7" name="Google Shape;547;p60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50" name="Google Shape;550;p60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51" name="Google Shape;551;p60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2" name="Google Shape;552;p60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3" name="Google Shape;553;p60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4" name="Google Shape;554;p60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2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" name="Google Shape;70;p7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7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7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7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7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7">
  <p:cSld name="CUSTOM_9_1">
    <p:bg>
      <p:bgPr>
        <a:solidFill>
          <a:srgbClr val="CF4100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58" name="Google Shape;558;p61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61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61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61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61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61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5" name="Google Shape;565;p61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8" name="Google Shape;568;p61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0" name="Google Shape;570;p61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2" name="Google Shape;572;p61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61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1">
  <p:cSld name="CUSTOM_10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62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78" name="Google Shape;578;p62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62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0" name="Google Shape;580;p62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1" name="Google Shape;581;p62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2" name="Google Shape;582;p62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3" name="Google Shape;583;p62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4" name="Google Shape;584;p62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5" name="Google Shape;585;p62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6" name="Google Shape;586;p62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7" name="Google Shape;587;p62"/>
          <p:cNvSpPr txBox="1"/>
          <p:nvPr>
            <p:ph idx="15" type="title"/>
          </p:nvPr>
        </p:nvSpPr>
        <p:spPr>
          <a:xfrm>
            <a:off x="7092074" y="55122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8" name="Google Shape;588;p62"/>
          <p:cNvSpPr txBox="1"/>
          <p:nvPr>
            <p:ph idx="16" type="title"/>
          </p:nvPr>
        </p:nvSpPr>
        <p:spPr>
          <a:xfrm>
            <a:off x="7092074" y="59090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2">
  <p:cSld name="CUSTOM_10_3">
    <p:bg>
      <p:bgPr>
        <a:solidFill>
          <a:schemeClr val="lt2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1980775" y="19812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63"/>
          <p:cNvSpPr txBox="1"/>
          <p:nvPr>
            <p:ph idx="2" type="title"/>
          </p:nvPr>
        </p:nvSpPr>
        <p:spPr>
          <a:xfrm>
            <a:off x="1980775" y="23780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2" name="Google Shape;592;p63"/>
          <p:cNvSpPr txBox="1"/>
          <p:nvPr>
            <p:ph idx="3" type="title"/>
          </p:nvPr>
        </p:nvSpPr>
        <p:spPr>
          <a:xfrm>
            <a:off x="1980775" y="32565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3" name="Google Shape;593;p63"/>
          <p:cNvSpPr txBox="1"/>
          <p:nvPr>
            <p:ph idx="4" type="title"/>
          </p:nvPr>
        </p:nvSpPr>
        <p:spPr>
          <a:xfrm>
            <a:off x="1980775" y="36533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4" name="Google Shape;594;p63"/>
          <p:cNvSpPr txBox="1"/>
          <p:nvPr>
            <p:ph idx="5" type="title"/>
          </p:nvPr>
        </p:nvSpPr>
        <p:spPr>
          <a:xfrm>
            <a:off x="1980775" y="45318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63"/>
          <p:cNvSpPr txBox="1"/>
          <p:nvPr>
            <p:ph idx="6" type="title"/>
          </p:nvPr>
        </p:nvSpPr>
        <p:spPr>
          <a:xfrm>
            <a:off x="1980775" y="49286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6" name="Google Shape;596;p63"/>
          <p:cNvSpPr txBox="1"/>
          <p:nvPr>
            <p:ph idx="7" type="title"/>
          </p:nvPr>
        </p:nvSpPr>
        <p:spPr>
          <a:xfrm>
            <a:off x="7244474" y="25908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7" name="Google Shape;597;p63"/>
          <p:cNvSpPr txBox="1"/>
          <p:nvPr>
            <p:ph idx="8" type="title"/>
          </p:nvPr>
        </p:nvSpPr>
        <p:spPr>
          <a:xfrm>
            <a:off x="7244474" y="29876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8" name="Google Shape;598;p63"/>
          <p:cNvSpPr txBox="1"/>
          <p:nvPr>
            <p:ph idx="9" type="title"/>
          </p:nvPr>
        </p:nvSpPr>
        <p:spPr>
          <a:xfrm>
            <a:off x="7244474" y="38661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63"/>
          <p:cNvSpPr txBox="1"/>
          <p:nvPr>
            <p:ph idx="13" type="title"/>
          </p:nvPr>
        </p:nvSpPr>
        <p:spPr>
          <a:xfrm>
            <a:off x="7244474" y="42629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0" name="Google Shape;600;p63"/>
          <p:cNvSpPr txBox="1"/>
          <p:nvPr>
            <p:ph idx="14" type="title"/>
          </p:nvPr>
        </p:nvSpPr>
        <p:spPr>
          <a:xfrm>
            <a:off x="7244474" y="51414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63"/>
          <p:cNvSpPr txBox="1"/>
          <p:nvPr>
            <p:ph idx="15" type="title"/>
          </p:nvPr>
        </p:nvSpPr>
        <p:spPr>
          <a:xfrm>
            <a:off x="7244474" y="55382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3">
  <p:cSld name="CUSTOM_10_2">
    <p:bg>
      <p:bgPr>
        <a:solidFill>
          <a:schemeClr val="lt2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04" name="Google Shape;604;p64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5" name="Google Shape;605;p64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6" name="Google Shape;606;p64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64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8" name="Google Shape;608;p64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9" name="Google Shape;609;p64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0" name="Google Shape;610;p64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11" name="Google Shape;611;p64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2" name="Google Shape;612;p64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3" name="Google Shape;613;p64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4" name="Google Shape;614;p64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4">
  <p:cSld name="CUSTOM_10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8" name="Google Shape;618;p65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9" name="Google Shape;619;p65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0" name="Google Shape;620;p65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1" name="Google Shape;621;p65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22" name="Google Shape;622;p65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65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4" name="Google Shape;624;p65"/>
          <p:cNvSpPr txBox="1"/>
          <p:nvPr>
            <p:ph idx="8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5" name="Google Shape;625;p65"/>
          <p:cNvSpPr txBox="1"/>
          <p:nvPr>
            <p:ph idx="9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5">
  <p:cSld name="CUSTOM_10_1_1">
    <p:bg>
      <p:bgPr>
        <a:solidFill>
          <a:schemeClr val="lt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8" name="Google Shape;628;p66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66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0" name="Google Shape;630;p66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1" name="Google Shape;631;p66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2" name="Google Shape;632;p66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33" name="Google Shape;633;p66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4" name="Google Shape;634;p66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6">
  <p:cSld name="CUSTOM_10_1_1_1">
    <p:bg>
      <p:bgPr>
        <a:solidFill>
          <a:schemeClr val="lt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37" name="Google Shape;637;p67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8" name="Google Shape;638;p67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9" name="Google Shape;639;p67"/>
          <p:cNvSpPr txBox="1"/>
          <p:nvPr>
            <p:ph idx="3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40" name="Google Shape;640;p67"/>
          <p:cNvSpPr txBox="1"/>
          <p:nvPr>
            <p:ph idx="4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1" name="Google Shape;641;p67"/>
          <p:cNvSpPr txBox="1"/>
          <p:nvPr>
            <p:ph idx="5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1">
  <p:cSld name="CUSTOM_1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4" name="Google Shape;644;p68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5" name="Google Shape;645;p68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2 - Light Background">
  <p:cSld name="CUSTOM_11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9"/>
          <p:cNvPicPr preferRelativeResize="0"/>
          <p:nvPr/>
        </p:nvPicPr>
        <p:blipFill rotWithShape="1">
          <a:blip r:embed="rId2">
            <a:alphaModFix/>
          </a:blip>
          <a:srcRect b="3418" l="3390" r="0" t="0"/>
          <a:stretch/>
        </p:blipFill>
        <p:spPr>
          <a:xfrm rot="-5400000">
            <a:off x="2660950" y="-2670001"/>
            <a:ext cx="6862952" cy="121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9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9" name="Google Shape;649;p69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0" name="Google Shape;650;p69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3">
  <p:cSld name="CUSTOM_11_2_1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/>
          <p:nvPr/>
        </p:nvSpPr>
        <p:spPr>
          <a:xfrm>
            <a:off x="6543563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0"/>
          <p:cNvSpPr/>
          <p:nvPr/>
        </p:nvSpPr>
        <p:spPr>
          <a:xfrm>
            <a:off x="7308605" y="100"/>
            <a:ext cx="4893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0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56" name="Google Shape;656;p70"/>
          <p:cNvSpPr txBox="1"/>
          <p:nvPr>
            <p:ph type="title"/>
          </p:nvPr>
        </p:nvSpPr>
        <p:spPr>
          <a:xfrm>
            <a:off x="1212775" y="2251300"/>
            <a:ext cx="47043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3">
  <p:cSld name="ONE_COLUMN_TEX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8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" name="Google Shape;95;p8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8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8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8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8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8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4 - Dark Background">
  <p:cSld name="CUSTOM_11_1"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6246" y="0"/>
            <a:ext cx="6242704" cy="611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1" name="Google Shape;661;p71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2" name="Google Shape;662;p71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5">
  <p:cSld name="CUSTOM_11_1_1">
    <p:bg>
      <p:bgPr>
        <a:solidFill>
          <a:srgbClr val="CF41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5" name="Google Shape;665;p72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6" name="Google Shape;666;p72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6">
  <p:cSld name="CUSTOM_12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7096478" y="40891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9" name="Google Shape;669;p73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0" name="Google Shape;670;p73"/>
          <p:cNvSpPr txBox="1"/>
          <p:nvPr>
            <p:ph idx="2" type="subTitle"/>
          </p:nvPr>
        </p:nvSpPr>
        <p:spPr>
          <a:xfrm>
            <a:off x="7096476" y="5452575"/>
            <a:ext cx="29823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1" name="Google Shape;671;p73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2" name="Google Shape;672;p73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73" name="Google Shape;67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3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7">
  <p:cSld name="CUSTOM_12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/>
          <p:nvPr/>
        </p:nvSpPr>
        <p:spPr>
          <a:xfrm>
            <a:off x="6359653" y="4418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77" name="Google Shape;677;p74"/>
          <p:cNvSpPr txBox="1"/>
          <p:nvPr>
            <p:ph idx="1" type="subTitle"/>
          </p:nvPr>
        </p:nvSpPr>
        <p:spPr>
          <a:xfrm>
            <a:off x="6359646" y="6991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74"/>
          <p:cNvSpPr txBox="1"/>
          <p:nvPr>
            <p:ph idx="2" type="subTitle"/>
          </p:nvPr>
        </p:nvSpPr>
        <p:spPr>
          <a:xfrm>
            <a:off x="6359652" y="1805267"/>
            <a:ext cx="9773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79" name="Google Shape;67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1" name="Google Shape;681;p74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82" name="Google Shape;682;p74"/>
          <p:cNvSpPr txBox="1"/>
          <p:nvPr>
            <p:ph idx="4" type="body"/>
          </p:nvPr>
        </p:nvSpPr>
        <p:spPr>
          <a:xfrm>
            <a:off x="457200" y="36456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3" name="Google Shape;683;p74"/>
          <p:cNvSpPr txBox="1"/>
          <p:nvPr>
            <p:ph idx="5" type="body"/>
          </p:nvPr>
        </p:nvSpPr>
        <p:spPr>
          <a:xfrm>
            <a:off x="6359653" y="3645675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0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8">
  <p:cSld name="CUSTOM_12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/>
          <p:nvPr/>
        </p:nvSpPr>
        <p:spPr>
          <a:xfrm>
            <a:off x="461459" y="4771015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86" name="Google Shape;686;p75"/>
          <p:cNvSpPr txBox="1"/>
          <p:nvPr>
            <p:ph idx="1" type="subTitle"/>
          </p:nvPr>
        </p:nvSpPr>
        <p:spPr>
          <a:xfrm>
            <a:off x="457201" y="5028267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7" name="Google Shape;687;p75"/>
          <p:cNvSpPr txBox="1"/>
          <p:nvPr>
            <p:ph idx="2" type="subTitle"/>
          </p:nvPr>
        </p:nvSpPr>
        <p:spPr>
          <a:xfrm>
            <a:off x="457203" y="6134400"/>
            <a:ext cx="54825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88" name="Google Shape;68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5"/>
          <p:cNvSpPr txBox="1"/>
          <p:nvPr>
            <p:ph idx="3" type="body"/>
          </p:nvPr>
        </p:nvSpPr>
        <p:spPr>
          <a:xfrm>
            <a:off x="457200" y="18288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0" name="Google Shape;690;p75"/>
          <p:cNvSpPr txBox="1"/>
          <p:nvPr>
            <p:ph idx="4" type="body"/>
          </p:nvPr>
        </p:nvSpPr>
        <p:spPr>
          <a:xfrm>
            <a:off x="6359653" y="18288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07">
          <p15:clr>
            <a:srgbClr val="FA7B17"/>
          </p15:clr>
        </p15:guide>
        <p15:guide id="2" orient="horz" pos="2590">
          <p15:clr>
            <a:srgbClr val="FA7B17"/>
          </p15:clr>
        </p15:guide>
        <p15:guide id="3" orient="horz" pos="2595">
          <p15:clr>
            <a:srgbClr val="FA7B17"/>
          </p15:clr>
        </p15:guide>
        <p15:guide id="4" orient="horz" pos="1152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1">
  <p:cSld name="CUSTOM_13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/>
          <p:nvPr/>
        </p:nvSpPr>
        <p:spPr>
          <a:xfrm>
            <a:off x="6246837" y="0"/>
            <a:ext cx="59421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967" y="1737800"/>
            <a:ext cx="6111201" cy="44364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694" name="Google Shape;694;p76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5" name="Google Shape;695;p76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96" name="Google Shape;6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2">
  <p:cSld name="CUSTOM_14">
    <p:bg>
      <p:bgPr>
        <a:solidFill>
          <a:schemeClr val="lt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9929" y="564134"/>
            <a:ext cx="8149092" cy="5915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1">
  <p:cSld name="CUSTOM_15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/>
          <p:nvPr/>
        </p:nvSpPr>
        <p:spPr>
          <a:xfrm>
            <a:off x="820758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8"/>
          <p:cNvSpPr/>
          <p:nvPr/>
        </p:nvSpPr>
        <p:spPr>
          <a:xfrm>
            <a:off x="9809445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8324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6" name="Google Shape;706;p7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07" name="Google Shape;7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2">
  <p:cSld name="CUSTOM_15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9"/>
          <p:cNvSpPr/>
          <p:nvPr/>
        </p:nvSpPr>
        <p:spPr>
          <a:xfrm>
            <a:off x="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9"/>
          <p:cNvSpPr/>
          <p:nvPr/>
        </p:nvSpPr>
        <p:spPr>
          <a:xfrm>
            <a:off x="-228676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839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4" name="Google Shape;714;p79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15" name="Google Shape;715;p79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6" name="Google Shape;7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3">
  <p:cSld name="Blank - Light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0"/>
          <p:cNvSpPr/>
          <p:nvPr/>
        </p:nvSpPr>
        <p:spPr>
          <a:xfrm>
            <a:off x="5829299" y="1791067"/>
            <a:ext cx="66906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0"/>
          <p:cNvSpPr/>
          <p:nvPr/>
        </p:nvSpPr>
        <p:spPr>
          <a:xfrm>
            <a:off x="7426375" y="1004626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5697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0"/>
          <p:cNvSpPr txBox="1"/>
          <p:nvPr>
            <p:ph idx="1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22" name="Google Shape;7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1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12718" l="36241" r="36238" t="22752"/>
          <a:stretch/>
        </p:blipFill>
        <p:spPr>
          <a:xfrm flipH="1" rot="5400000">
            <a:off x="2664338" y="-2692002"/>
            <a:ext cx="6858005" cy="1224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1">
  <p:cSld name="Blank - Light_2">
    <p:bg>
      <p:bgPr>
        <a:solidFill>
          <a:schemeClr val="lt2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/>
          <p:nvPr/>
        </p:nvSpPr>
        <p:spPr>
          <a:xfrm>
            <a:off x="1100852" y="2803204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1100852" y="452262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8303526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81"/>
          <p:cNvSpPr/>
          <p:nvPr/>
        </p:nvSpPr>
        <p:spPr>
          <a:xfrm>
            <a:off x="8303526" y="2797517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8303526" y="4551992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9" name="Google Shape;72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1"/>
          <p:cNvSpPr/>
          <p:nvPr/>
        </p:nvSpPr>
        <p:spPr>
          <a:xfrm>
            <a:off x="1073552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8545046" y="1122471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2" name="Google Shape;732;p81"/>
          <p:cNvSpPr txBox="1"/>
          <p:nvPr/>
        </p:nvSpPr>
        <p:spPr>
          <a:xfrm>
            <a:off x="8528985" y="2937063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3" name="Google Shape;733;p81"/>
          <p:cNvSpPr txBox="1"/>
          <p:nvPr/>
        </p:nvSpPr>
        <p:spPr>
          <a:xfrm>
            <a:off x="8528985" y="4726938"/>
            <a:ext cx="6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81"/>
          <p:cNvSpPr txBox="1"/>
          <p:nvPr/>
        </p:nvSpPr>
        <p:spPr>
          <a:xfrm>
            <a:off x="1321137" y="1122471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5" name="Google Shape;735;p81"/>
          <p:cNvSpPr txBox="1"/>
          <p:nvPr>
            <p:ph idx="1" type="subTitle"/>
          </p:nvPr>
        </p:nvSpPr>
        <p:spPr>
          <a:xfrm>
            <a:off x="1348425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6" name="Google Shape;736;p81"/>
          <p:cNvSpPr txBox="1"/>
          <p:nvPr/>
        </p:nvSpPr>
        <p:spPr>
          <a:xfrm>
            <a:off x="1321137" y="2937063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7" name="Google Shape;737;p81"/>
          <p:cNvSpPr txBox="1"/>
          <p:nvPr>
            <p:ph idx="2" type="subTitle"/>
          </p:nvPr>
        </p:nvSpPr>
        <p:spPr>
          <a:xfrm>
            <a:off x="1348425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81"/>
          <p:cNvSpPr txBox="1"/>
          <p:nvPr/>
        </p:nvSpPr>
        <p:spPr>
          <a:xfrm>
            <a:off x="1321137" y="4726938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9" name="Google Shape;739;p81"/>
          <p:cNvSpPr txBox="1"/>
          <p:nvPr>
            <p:ph idx="3" type="subTitle"/>
          </p:nvPr>
        </p:nvSpPr>
        <p:spPr>
          <a:xfrm>
            <a:off x="1348425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0" name="Google Shape;740;p81"/>
          <p:cNvSpPr txBox="1"/>
          <p:nvPr>
            <p:ph idx="4" type="subTitle"/>
          </p:nvPr>
        </p:nvSpPr>
        <p:spPr>
          <a:xfrm>
            <a:off x="8545050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81"/>
          <p:cNvSpPr txBox="1"/>
          <p:nvPr>
            <p:ph idx="5" type="subTitle"/>
          </p:nvPr>
        </p:nvSpPr>
        <p:spPr>
          <a:xfrm>
            <a:off x="8545050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2" name="Google Shape;742;p81"/>
          <p:cNvSpPr txBox="1"/>
          <p:nvPr>
            <p:ph idx="6" type="subTitle"/>
          </p:nvPr>
        </p:nvSpPr>
        <p:spPr>
          <a:xfrm>
            <a:off x="8545050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3" name="Google Shape;743;p81"/>
          <p:cNvGrpSpPr/>
          <p:nvPr/>
        </p:nvGrpSpPr>
        <p:grpSpPr>
          <a:xfrm>
            <a:off x="4767078" y="729000"/>
            <a:ext cx="2656841" cy="5400000"/>
            <a:chOff x="1919861" y="728663"/>
            <a:chExt cx="2657904" cy="5400000"/>
          </a:xfrm>
        </p:grpSpPr>
        <p:grpSp>
          <p:nvGrpSpPr>
            <p:cNvPr id="744" name="Google Shape;744;p81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45" name="Google Shape;745;p81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6" name="Google Shape;746;p81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7" name="Google Shape;747;p81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8" name="Google Shape;748;p81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49" name="Google Shape;749;p81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0" name="Google Shape;750;p81"/>
            <p:cNvSpPr/>
            <p:nvPr/>
          </p:nvSpPr>
          <p:spPr>
            <a:xfrm>
              <a:off x="2077621" y="854663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1">
  <p:cSld name="Blank - Light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2"/>
          <p:cNvSpPr/>
          <p:nvPr/>
        </p:nvSpPr>
        <p:spPr>
          <a:xfrm>
            <a:off x="6359650" y="1828800"/>
            <a:ext cx="577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2"/>
          <p:cNvSpPr/>
          <p:nvPr/>
        </p:nvSpPr>
        <p:spPr>
          <a:xfrm>
            <a:off x="9020576" y="6459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7204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2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6" name="Google Shape;756;p82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57" name="Google Shape;7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2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2">
  <p:cSld name="Blank - Light_1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3"/>
          <p:cNvSpPr/>
          <p:nvPr/>
        </p:nvSpPr>
        <p:spPr>
          <a:xfrm>
            <a:off x="0" y="1828800"/>
            <a:ext cx="5829300" cy="5028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1857169" y="44278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008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3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4" name="Google Shape;764;p83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65" name="Google Shape;765;p83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2 ">
  <p:cSld name="Blank - Light_1_1_2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/>
          <p:nvPr/>
        </p:nvSpPr>
        <p:spPr>
          <a:xfrm>
            <a:off x="0" y="25"/>
            <a:ext cx="46953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4"/>
          <p:cNvSpPr/>
          <p:nvPr/>
        </p:nvSpPr>
        <p:spPr>
          <a:xfrm>
            <a:off x="-152400" y="2758525"/>
            <a:ext cx="34830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84"/>
          <p:cNvGrpSpPr/>
          <p:nvPr/>
        </p:nvGrpSpPr>
        <p:grpSpPr>
          <a:xfrm>
            <a:off x="1304633" y="2166501"/>
            <a:ext cx="1771759" cy="3597480"/>
            <a:chOff x="1919861" y="728663"/>
            <a:chExt cx="2657904" cy="5400000"/>
          </a:xfrm>
        </p:grpSpPr>
        <p:grpSp>
          <p:nvGrpSpPr>
            <p:cNvPr id="771" name="Google Shape;771;p84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72" name="Google Shape;772;p84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3" name="Google Shape;773;p84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4" name="Google Shape;774;p84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5" name="Google Shape;775;p84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76" name="Google Shape;776;p84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7" name="Google Shape;777;p84"/>
            <p:cNvSpPr/>
            <p:nvPr/>
          </p:nvSpPr>
          <p:spPr>
            <a:xfrm>
              <a:off x="2077621" y="854662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8" name="Google Shape;778;p84"/>
          <p:cNvSpPr/>
          <p:nvPr/>
        </p:nvSpPr>
        <p:spPr>
          <a:xfrm rot="5400000">
            <a:off x="3181764" y="3117063"/>
            <a:ext cx="1727827" cy="3597480"/>
          </a:xfrm>
          <a:custGeom>
            <a:rect b="b" l="l" r="r" t="t"/>
            <a:pathLst>
              <a:path extrusionOk="0" h="5400000" w="2592000">
                <a:moveTo>
                  <a:pt x="274337" y="0"/>
                </a:moveTo>
                <a:lnTo>
                  <a:pt x="2317663" y="0"/>
                </a:lnTo>
                <a:cubicBezTo>
                  <a:pt x="2469175" y="0"/>
                  <a:pt x="2592000" y="122825"/>
                  <a:pt x="2592000" y="274337"/>
                </a:cubicBezTo>
                <a:lnTo>
                  <a:pt x="2592000" y="5125663"/>
                </a:lnTo>
                <a:cubicBezTo>
                  <a:pt x="2592000" y="5277175"/>
                  <a:pt x="2469175" y="5400000"/>
                  <a:pt x="2317663" y="5400000"/>
                </a:cubicBezTo>
                <a:lnTo>
                  <a:pt x="1435932" y="5400000"/>
                </a:lnTo>
                <a:lnTo>
                  <a:pt x="1432754" y="5387288"/>
                </a:lnTo>
                <a:lnTo>
                  <a:pt x="1159246" y="5387288"/>
                </a:lnTo>
                <a:lnTo>
                  <a:pt x="1156068" y="5400000"/>
                </a:lnTo>
                <a:lnTo>
                  <a:pt x="274337" y="5400000"/>
                </a:lnTo>
                <a:cubicBezTo>
                  <a:pt x="122825" y="5400000"/>
                  <a:pt x="0" y="5277175"/>
                  <a:pt x="0" y="5125663"/>
                </a:cubicBezTo>
                <a:lnTo>
                  <a:pt x="0" y="274337"/>
                </a:lnTo>
                <a:cubicBezTo>
                  <a:pt x="0" y="122825"/>
                  <a:pt x="122825" y="0"/>
                  <a:pt x="274337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ffectLst>
            <a:outerShdw blurRad="190500" rotWithShape="0" algn="tr" dir="8100000" dist="127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84"/>
          <p:cNvSpPr/>
          <p:nvPr/>
        </p:nvSpPr>
        <p:spPr>
          <a:xfrm rot="10800000">
            <a:off x="4469275" y="5785051"/>
            <a:ext cx="239832" cy="17426"/>
          </a:xfrm>
          <a:custGeom>
            <a:rect b="b" l="l" r="r" t="t"/>
            <a:pathLst>
              <a:path extrusionOk="0" h="26141" w="360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342000" y="0"/>
                </a:lnTo>
                <a:cubicBezTo>
                  <a:pt x="351941" y="0"/>
                  <a:pt x="360000" y="8059"/>
                  <a:pt x="360000" y="18000"/>
                </a:cubicBezTo>
                <a:lnTo>
                  <a:pt x="360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84"/>
          <p:cNvSpPr/>
          <p:nvPr/>
        </p:nvSpPr>
        <p:spPr>
          <a:xfrm flipH="1">
            <a:off x="4469273" y="4030718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84"/>
          <p:cNvSpPr/>
          <p:nvPr/>
        </p:nvSpPr>
        <p:spPr>
          <a:xfrm flipH="1">
            <a:off x="4709107" y="4030719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84"/>
          <p:cNvSpPr/>
          <p:nvPr/>
        </p:nvSpPr>
        <p:spPr>
          <a:xfrm rot="5400000">
            <a:off x="3201828" y="3139050"/>
            <a:ext cx="1694115" cy="3555090"/>
          </a:xfrm>
          <a:custGeom>
            <a:rect b="b" l="l" r="r" t="t"/>
            <a:pathLst>
              <a:path extrusionOk="0" h="5346000" w="2538000">
                <a:moveTo>
                  <a:pt x="251973" y="0"/>
                </a:moveTo>
                <a:lnTo>
                  <a:pt x="891001" y="0"/>
                </a:lnTo>
                <a:lnTo>
                  <a:pt x="899789" y="17999"/>
                </a:lnTo>
                <a:lnTo>
                  <a:pt x="1638211" y="17999"/>
                </a:lnTo>
                <a:lnTo>
                  <a:pt x="1647000" y="0"/>
                </a:lnTo>
                <a:lnTo>
                  <a:pt x="2286027" y="0"/>
                </a:lnTo>
                <a:cubicBezTo>
                  <a:pt x="2425188" y="0"/>
                  <a:pt x="2538000" y="112812"/>
                  <a:pt x="2538000" y="251973"/>
                </a:cubicBezTo>
                <a:lnTo>
                  <a:pt x="2538000" y="5094027"/>
                </a:lnTo>
                <a:cubicBezTo>
                  <a:pt x="2538000" y="5233188"/>
                  <a:pt x="2425188" y="5346000"/>
                  <a:pt x="2286027" y="5346000"/>
                </a:cubicBezTo>
                <a:lnTo>
                  <a:pt x="251973" y="5346000"/>
                </a:lnTo>
                <a:cubicBezTo>
                  <a:pt x="112812" y="5346000"/>
                  <a:pt x="0" y="5233188"/>
                  <a:pt x="0" y="5094027"/>
                </a:cubicBezTo>
                <a:lnTo>
                  <a:pt x="0" y="251973"/>
                </a:lnTo>
                <a:cubicBezTo>
                  <a:pt x="0" y="112812"/>
                  <a:pt x="112812" y="0"/>
                  <a:pt x="251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84"/>
          <p:cNvSpPr/>
          <p:nvPr/>
        </p:nvSpPr>
        <p:spPr>
          <a:xfrm rot="5400000">
            <a:off x="3265839" y="3201731"/>
            <a:ext cx="1559700" cy="3429600"/>
          </a:xfrm>
          <a:prstGeom prst="roundRect">
            <a:avLst>
              <a:gd fmla="val 8526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84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" name="Google Shape;785;p84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86" name="Google Shape;786;p84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7" name="Google Shape;7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3">
  <p:cSld name="Blank - Light_1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5"/>
          <p:cNvSpPr/>
          <p:nvPr/>
        </p:nvSpPr>
        <p:spPr>
          <a:xfrm>
            <a:off x="3934016" y="885600"/>
            <a:ext cx="8420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855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5"/>
          <p:cNvSpPr txBox="1"/>
          <p:nvPr>
            <p:ph idx="1" type="subTitle"/>
          </p:nvPr>
        </p:nvSpPr>
        <p:spPr>
          <a:xfrm>
            <a:off x="415496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3" name="Google Shape;79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1">
  <p:cSld name="Blank - Light_1_1_1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9034" y="441867"/>
            <a:ext cx="1530117" cy="260468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6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6"/>
          <p:cNvSpPr/>
          <p:nvPr/>
        </p:nvSpPr>
        <p:spPr>
          <a:xfrm>
            <a:off x="7082594" y="519400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101" y="1132250"/>
            <a:ext cx="6332747" cy="459235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6"/>
          <p:cNvSpPr txBox="1"/>
          <p:nvPr>
            <p:ph idx="1" type="subTitle"/>
          </p:nvPr>
        </p:nvSpPr>
        <p:spPr>
          <a:xfrm>
            <a:off x="3590702" y="115221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6"/>
          <p:cNvSpPr txBox="1"/>
          <p:nvPr>
            <p:ph idx="2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2">
  <p:cSld name="Blank - Light_1_1_1_1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7"/>
          <p:cNvSpPr/>
          <p:nvPr/>
        </p:nvSpPr>
        <p:spPr>
          <a:xfrm>
            <a:off x="441450" y="1828800"/>
            <a:ext cx="538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7"/>
          <p:cNvSpPr/>
          <p:nvPr/>
        </p:nvSpPr>
        <p:spPr>
          <a:xfrm>
            <a:off x="-50410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40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87"/>
          <p:cNvSpPr txBox="1"/>
          <p:nvPr>
            <p:ph idx="1" type="subTitle"/>
          </p:nvPr>
        </p:nvSpPr>
        <p:spPr>
          <a:xfrm>
            <a:off x="613913" y="146193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6" name="Google Shape;806;p87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7" name="Google Shape;807;p87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08" name="Google Shape;808;p87"/>
          <p:cNvSpPr txBox="1"/>
          <p:nvPr>
            <p:ph idx="3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09" name="Google Shape;8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3">
  <p:cSld name="Blank - Light_1_1_1_1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8"/>
          <p:cNvSpPr/>
          <p:nvPr/>
        </p:nvSpPr>
        <p:spPr>
          <a:xfrm>
            <a:off x="7342963" y="1783967"/>
            <a:ext cx="4845900" cy="5073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8"/>
          <p:cNvSpPr/>
          <p:nvPr/>
        </p:nvSpPr>
        <p:spPr>
          <a:xfrm>
            <a:off x="589845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9105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5" name="Google Shape;815;p8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816" name="Google Shape;8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6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1">
  <p:cSld name="CUSTOM_16_1">
    <p:bg>
      <p:bgPr>
        <a:solidFill>
          <a:schemeClr val="lt2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0"/>
          <p:cNvSpPr/>
          <p:nvPr/>
        </p:nvSpPr>
        <p:spPr>
          <a:xfrm rot="10800000">
            <a:off x="457200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1" name="Google Shape;821;p90"/>
          <p:cNvCxnSpPr>
            <a:stCxn id="820" idx="0"/>
            <a:endCxn id="822" idx="0"/>
          </p:cNvCxnSpPr>
          <p:nvPr/>
        </p:nvCxnSpPr>
        <p:spPr>
          <a:xfrm>
            <a:off x="784800" y="3884399"/>
            <a:ext cx="1066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90"/>
          <p:cNvSpPr/>
          <p:nvPr/>
        </p:nvSpPr>
        <p:spPr>
          <a:xfrm>
            <a:off x="11118300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90"/>
          <p:cNvCxnSpPr>
            <a:endCxn id="822" idx="2"/>
          </p:cNvCxnSpPr>
          <p:nvPr/>
        </p:nvCxnSpPr>
        <p:spPr>
          <a:xfrm rot="10800000">
            <a:off x="11773500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90"/>
          <p:cNvSpPr/>
          <p:nvPr/>
        </p:nvSpPr>
        <p:spPr>
          <a:xfrm>
            <a:off x="391801" y="150802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90"/>
          <p:cNvSpPr/>
          <p:nvPr/>
        </p:nvSpPr>
        <p:spPr>
          <a:xfrm>
            <a:off x="1028900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90"/>
          <p:cNvCxnSpPr>
            <a:stCxn id="820" idx="2"/>
            <a:endCxn id="824" idx="4"/>
          </p:cNvCxnSpPr>
          <p:nvPr/>
        </p:nvCxnSpPr>
        <p:spPr>
          <a:xfrm rot="10800000">
            <a:off x="457200" y="1638899"/>
            <a:ext cx="0" cy="191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90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90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90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90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2014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1" name="Google Shape;831;p90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2" name="Google Shape;832;p90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33" name="Google Shape;833;p90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0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5" name="Google Shape;835;p90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2015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6" name="Google Shape;836;p90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7" name="Google Shape;837;p90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8" name="Google Shape;838;p90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2016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9" name="Google Shape;839;p90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0" name="Google Shape;840;p90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41" name="Google Shape;841;p90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42" name="Google Shape;842;p90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0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0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2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2">
            <a:alphaModFix/>
          </a:blip>
          <a:srcRect b="35869" l="46105" r="19582" t="36774"/>
          <a:stretch/>
        </p:blipFill>
        <p:spPr>
          <a:xfrm>
            <a:off x="0" y="0"/>
            <a:ext cx="1218895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2">
  <p:cSld name="CUSTOM_16_1_1">
    <p:bg>
      <p:bgPr>
        <a:solidFill>
          <a:schemeClr val="lt2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1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91"/>
          <p:cNvCxnSpPr>
            <a:stCxn id="846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91"/>
          <p:cNvCxnSpPr>
            <a:stCxn id="846" idx="0"/>
            <a:endCxn id="849" idx="0"/>
          </p:cNvCxnSpPr>
          <p:nvPr/>
        </p:nvCxnSpPr>
        <p:spPr>
          <a:xfrm>
            <a:off x="796625" y="3884399"/>
            <a:ext cx="10595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91"/>
          <p:cNvSpPr/>
          <p:nvPr/>
        </p:nvSpPr>
        <p:spPr>
          <a:xfrm>
            <a:off x="11064725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91"/>
          <p:cNvCxnSpPr>
            <a:endCxn id="849" idx="2"/>
          </p:cNvCxnSpPr>
          <p:nvPr/>
        </p:nvCxnSpPr>
        <p:spPr>
          <a:xfrm rot="10800000">
            <a:off x="11719925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91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91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91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91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2017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5" name="Google Shape;855;p91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6" name="Google Shape;856;p91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57" name="Google Shape;857;p91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91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59" name="Google Shape;859;p91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2018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0" name="Google Shape;860;p91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1" name="Google Shape;861;p91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2" name="Google Shape;862;p91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2019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3" name="Google Shape;863;p91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4" name="Google Shape;864;p91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65" name="Google Shape;865;p91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66" name="Google Shape;866;p91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1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1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3">
  <p:cSld name="CUSTOM_16_1_1_1">
    <p:bg>
      <p:bgPr>
        <a:solidFill>
          <a:schemeClr val="lt2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2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92"/>
          <p:cNvCxnSpPr>
            <a:stCxn id="870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2"/>
          <p:cNvCxnSpPr>
            <a:endCxn id="873" idx="6"/>
          </p:cNvCxnSpPr>
          <p:nvPr/>
        </p:nvCxnSpPr>
        <p:spPr>
          <a:xfrm flipH="1" rot="10800000">
            <a:off x="796602" y="3870576"/>
            <a:ext cx="8114100" cy="13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92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92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92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92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2020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7" name="Google Shape;877;p92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8" name="Google Shape;878;p92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79" name="Google Shape;879;p92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92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1" name="Google Shape;881;p92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2" name="Google Shape;882;p92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3" name="Google Shape;883;p92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4" name="Google Shape;884;p92"/>
          <p:cNvSpPr txBox="1"/>
          <p:nvPr/>
        </p:nvSpPr>
        <p:spPr>
          <a:xfrm>
            <a:off x="859902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5" name="Google Shape;885;p92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6" name="Google Shape;886;p92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87" name="Google Shape;887;p92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8" name="Google Shape;888;p92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92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2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2">
  <p:cSld name="CUSTOM_17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/>
          <p:nvPr/>
        </p:nvSpPr>
        <p:spPr>
          <a:xfrm>
            <a:off x="0" y="3428708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3"/>
          <p:cNvSpPr/>
          <p:nvPr/>
        </p:nvSpPr>
        <p:spPr>
          <a:xfrm>
            <a:off x="6085077" y="0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3"/>
          <p:cNvSpPr txBox="1"/>
          <p:nvPr/>
        </p:nvSpPr>
        <p:spPr>
          <a:xfrm>
            <a:off x="7952410" y="1567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5" name="Google Shape;895;p93"/>
          <p:cNvSpPr txBox="1"/>
          <p:nvPr/>
        </p:nvSpPr>
        <p:spPr>
          <a:xfrm>
            <a:off x="1830742" y="49131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7" name="Google Shape;897;p93"/>
          <p:cNvSpPr txBox="1"/>
          <p:nvPr>
            <p:ph type="title"/>
          </p:nvPr>
        </p:nvSpPr>
        <p:spPr>
          <a:xfrm>
            <a:off x="457200" y="6005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98" name="Google Shape;898;p93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9" name="Google Shape;899;p93"/>
          <p:cNvSpPr txBox="1"/>
          <p:nvPr>
            <p:ph idx="1" type="body"/>
          </p:nvPr>
        </p:nvSpPr>
        <p:spPr>
          <a:xfrm>
            <a:off x="457200" y="16764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0" name="Google Shape;900;p93"/>
          <p:cNvSpPr txBox="1"/>
          <p:nvPr>
            <p:ph idx="3" type="title"/>
          </p:nvPr>
        </p:nvSpPr>
        <p:spPr>
          <a:xfrm>
            <a:off x="6503900" y="38693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1" name="Google Shape;901;p93"/>
          <p:cNvSpPr txBox="1"/>
          <p:nvPr>
            <p:ph idx="4" type="title"/>
          </p:nvPr>
        </p:nvSpPr>
        <p:spPr>
          <a:xfrm>
            <a:off x="6503900" y="43633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2" name="Google Shape;902;p93"/>
          <p:cNvSpPr txBox="1"/>
          <p:nvPr>
            <p:ph idx="5" type="body"/>
          </p:nvPr>
        </p:nvSpPr>
        <p:spPr>
          <a:xfrm>
            <a:off x="6503900" y="49452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1">
  <p:cSld name="CUSTOM_1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/>
          <p:nvPr/>
        </p:nvSpPr>
        <p:spPr>
          <a:xfrm>
            <a:off x="6359638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4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4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7" name="Google Shape;907;p94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8" name="Google Shape;908;p94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9" name="Google Shape;909;p94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0" name="Google Shape;910;p94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3">
  <p:cSld name="CUSTOM_17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3" name="Google Shape;913;p95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14" name="Google Shape;914;p95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5" name="Google Shape;915;p95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16" name="Google Shape;91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9"/>
            <a:ext cx="167900" cy="1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5"/>
          <p:cNvSpPr txBox="1"/>
          <p:nvPr/>
        </p:nvSpPr>
        <p:spPr>
          <a:xfrm>
            <a:off x="672700" y="5929417"/>
            <a:ext cx="655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13" y="6001150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/>
          <p:cNvSpPr txBox="1"/>
          <p:nvPr/>
        </p:nvSpPr>
        <p:spPr>
          <a:xfrm>
            <a:off x="2519160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0" name="Google Shape;9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00" y="6001147"/>
            <a:ext cx="246018" cy="1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5"/>
          <p:cNvSpPr txBox="1"/>
          <p:nvPr/>
        </p:nvSpPr>
        <p:spPr>
          <a:xfrm>
            <a:off x="6950425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2" name="Google Shape;922;p95"/>
          <p:cNvSpPr txBox="1"/>
          <p:nvPr/>
        </p:nvSpPr>
        <p:spPr>
          <a:xfrm>
            <a:off x="4608675" y="5927840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3" name="Google Shape;92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200" y="6005345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5"/>
          <p:cNvSpPr txBox="1"/>
          <p:nvPr>
            <p:ph idx="3" type="subTitle"/>
          </p:nvPr>
        </p:nvSpPr>
        <p:spPr>
          <a:xfrm>
            <a:off x="671104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5" name="Google Shape;925;p95"/>
          <p:cNvSpPr txBox="1"/>
          <p:nvPr>
            <p:ph idx="4" type="subTitle"/>
          </p:nvPr>
        </p:nvSpPr>
        <p:spPr>
          <a:xfrm>
            <a:off x="2519160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6" name="Google Shape;926;p95"/>
          <p:cNvSpPr txBox="1"/>
          <p:nvPr>
            <p:ph idx="5" type="subTitle"/>
          </p:nvPr>
        </p:nvSpPr>
        <p:spPr>
          <a:xfrm>
            <a:off x="460867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7" name="Google Shape;927;p95"/>
          <p:cNvSpPr txBox="1"/>
          <p:nvPr>
            <p:ph idx="6" type="subTitle"/>
          </p:nvPr>
        </p:nvSpPr>
        <p:spPr>
          <a:xfrm>
            <a:off x="695042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8" name="Google Shape;928;p95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5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5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869">
          <p15:clr>
            <a:srgbClr val="FA7B17"/>
          </p15:clr>
        </p15:guide>
        <p15:guide id="2" orient="horz" pos="3780">
          <p15:clr>
            <a:srgbClr val="FA7B17"/>
          </p15:clr>
        </p15:guide>
        <p15:guide id="3" orient="horz" pos="3926">
          <p15:clr>
            <a:srgbClr val="FA7B17"/>
          </p15:clr>
        </p15:guide>
        <p15:guide id="4" pos="1728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05">
  <p:cSld name="CUSTOM_18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6"/>
          <p:cNvSpPr/>
          <p:nvPr/>
        </p:nvSpPr>
        <p:spPr>
          <a:xfrm>
            <a:off x="2719375" y="1112800"/>
            <a:ext cx="30087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6"/>
          <p:cNvSpPr/>
          <p:nvPr/>
        </p:nvSpPr>
        <p:spPr>
          <a:xfrm>
            <a:off x="5907944" y="11128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6"/>
          <p:cNvSpPr/>
          <p:nvPr/>
        </p:nvSpPr>
        <p:spPr>
          <a:xfrm>
            <a:off x="5907944" y="27132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6"/>
          <p:cNvSpPr/>
          <p:nvPr/>
        </p:nvSpPr>
        <p:spPr>
          <a:xfrm>
            <a:off x="4320708" y="4313600"/>
            <a:ext cx="14076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6"/>
          <p:cNvSpPr/>
          <p:nvPr/>
        </p:nvSpPr>
        <p:spPr>
          <a:xfrm>
            <a:off x="2719375" y="4313600"/>
            <a:ext cx="14217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6"/>
          <p:cNvSpPr txBox="1"/>
          <p:nvPr/>
        </p:nvSpPr>
        <p:spPr>
          <a:xfrm>
            <a:off x="5961131" y="1568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96"/>
          <p:cNvSpPr txBox="1"/>
          <p:nvPr/>
        </p:nvSpPr>
        <p:spPr>
          <a:xfrm>
            <a:off x="5961131" y="39690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9" name="Google Shape;939;p96"/>
          <p:cNvSpPr txBox="1"/>
          <p:nvPr/>
        </p:nvSpPr>
        <p:spPr>
          <a:xfrm>
            <a:off x="3007270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0" name="Google Shape;940;p96"/>
          <p:cNvSpPr/>
          <p:nvPr/>
        </p:nvSpPr>
        <p:spPr>
          <a:xfrm>
            <a:off x="-6" y="11128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6"/>
          <p:cNvSpPr txBox="1"/>
          <p:nvPr/>
        </p:nvSpPr>
        <p:spPr>
          <a:xfrm>
            <a:off x="53181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2" name="Google Shape;942;p96"/>
          <p:cNvSpPr/>
          <p:nvPr/>
        </p:nvSpPr>
        <p:spPr>
          <a:xfrm>
            <a:off x="244" y="43136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6"/>
          <p:cNvSpPr txBox="1"/>
          <p:nvPr/>
        </p:nvSpPr>
        <p:spPr>
          <a:xfrm>
            <a:off x="53431" y="4769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Heading">
  <p:cSld name="CUSTOM_19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7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6" name="Google Shape;946;p97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947" name="Google Shape;94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7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1">
  <p:cSld name="CUSTOM_19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98"/>
          <p:cNvSpPr txBox="1"/>
          <p:nvPr/>
        </p:nvSpPr>
        <p:spPr>
          <a:xfrm>
            <a:off x="48779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2">
  <p:cSld name="CUSTOM_19_2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9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 txBox="1"/>
          <p:nvPr/>
        </p:nvSpPr>
        <p:spPr>
          <a:xfrm>
            <a:off x="15657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5" name="Google Shape;955;p99"/>
          <p:cNvSpPr/>
          <p:nvPr/>
        </p:nvSpPr>
        <p:spPr>
          <a:xfrm>
            <a:off x="6094500" y="0"/>
            <a:ext cx="60945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7925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3">
  <p:cSld name="CUSTOM_19_2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0"/>
          <p:cNvSpPr/>
          <p:nvPr/>
        </p:nvSpPr>
        <p:spPr>
          <a:xfrm>
            <a:off x="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0"/>
          <p:cNvSpPr txBox="1"/>
          <p:nvPr/>
        </p:nvSpPr>
        <p:spPr>
          <a:xfrm>
            <a:off x="7946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0" name="Google Shape;960;p100"/>
          <p:cNvSpPr txBox="1"/>
          <p:nvPr/>
        </p:nvSpPr>
        <p:spPr>
          <a:xfrm>
            <a:off x="4877972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1" name="Google Shape;961;p100"/>
          <p:cNvSpPr/>
          <p:nvPr/>
        </p:nvSpPr>
        <p:spPr>
          <a:xfrm>
            <a:off x="816655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0"/>
          <p:cNvSpPr txBox="1"/>
          <p:nvPr/>
        </p:nvSpPr>
        <p:spPr>
          <a:xfrm>
            <a:off x="8961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5" Type="http://schemas.openxmlformats.org/officeDocument/2006/relationships/theme" Target="../theme/theme1.xml"/><Relationship Id="rId104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7416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4032">
          <p15:clr>
            <a:srgbClr val="EA4335"/>
          </p15:clr>
        </p15:guide>
        <p15:guide id="5" orient="horz" pos="1152">
          <p15:clr>
            <a:srgbClr val="EA4335"/>
          </p15:clr>
        </p15:guide>
        <p15:guide id="6" pos="3839">
          <p15:clr>
            <a:srgbClr val="EA4335"/>
          </p15:clr>
        </p15:guide>
        <p15:guide id="7" pos="3672">
          <p15:clr>
            <a:srgbClr val="EA4335"/>
          </p15:clr>
        </p15:guide>
        <p15:guide id="8" pos="4006">
          <p15:clr>
            <a:srgbClr val="EA4335"/>
          </p15:clr>
        </p15:guide>
        <p15:guide id="9" pos="4467">
          <p15:clr>
            <a:srgbClr val="EA4335"/>
          </p15:clr>
        </p15:guide>
        <p15:guide id="10" orient="horz" pos="194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6"/>
          <p:cNvSpPr txBox="1"/>
          <p:nvPr>
            <p:ph type="title"/>
          </p:nvPr>
        </p:nvSpPr>
        <p:spPr>
          <a:xfrm>
            <a:off x="457200" y="1828800"/>
            <a:ext cx="62466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Lonboard: </a:t>
            </a:r>
            <a:r>
              <a:rPr lang="en" sz="4200"/>
              <a:t>Fast, interactive geospatial data visualization</a:t>
            </a:r>
            <a:endParaRPr sz="4200"/>
          </a:p>
        </p:txBody>
      </p:sp>
      <p:sp>
        <p:nvSpPr>
          <p:cNvPr id="1088" name="Google Shape;1088;p106"/>
          <p:cNvSpPr txBox="1"/>
          <p:nvPr>
            <p:ph idx="1" type="subTitle"/>
          </p:nvPr>
        </p:nvSpPr>
        <p:spPr>
          <a:xfrm>
            <a:off x="7092073" y="2509596"/>
            <a:ext cx="4852800" cy="69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>
                <a:solidFill>
                  <a:srgbClr val="443F3F"/>
                </a:solidFill>
                <a:highlight>
                  <a:schemeClr val="lt1"/>
                </a:highlight>
              </a:rPr>
              <a:t>Kyle Barron</a:t>
            </a:r>
            <a:endParaRPr b="1"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>
                <a:solidFill>
                  <a:srgbClr val="443F3F"/>
                </a:solidFill>
                <a:highlight>
                  <a:schemeClr val="lt1"/>
                </a:highlight>
              </a:rPr>
              <a:t>Development Seed</a:t>
            </a:r>
            <a:endParaRPr b="1"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89" name="Google Shape;1089;p106"/>
          <p:cNvPicPr preferRelativeResize="0"/>
          <p:nvPr/>
        </p:nvPicPr>
        <p:blipFill rotWithShape="1">
          <a:blip r:embed="rId3">
            <a:alphaModFix/>
          </a:blip>
          <a:srcRect b="57961" l="0" r="0" t="6454"/>
          <a:stretch/>
        </p:blipFill>
        <p:spPr>
          <a:xfrm>
            <a:off x="-1" y="4417700"/>
            <a:ext cx="12188948" cy="24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15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r>
              <a:rPr lang="en"/>
              <a:t>!</a:t>
            </a:r>
            <a:endParaRPr/>
          </a:p>
        </p:txBody>
      </p:sp>
      <p:pic>
        <p:nvPicPr>
          <p:cNvPr id="1141" name="Google Shape;114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35" y="124038"/>
            <a:ext cx="7598664" cy="66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138" y="1107225"/>
            <a:ext cx="9405024" cy="57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6"/>
          <p:cNvSpPr txBox="1"/>
          <p:nvPr>
            <p:ph type="title"/>
          </p:nvPr>
        </p:nvSpPr>
        <p:spPr>
          <a:xfrm>
            <a:off x="2353200" y="93150"/>
            <a:ext cx="81345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3F3F3"/>
                </a:solidFill>
              </a:rPr>
              <a:t>Laggy, but functional at 15M points</a:t>
            </a:r>
            <a:endParaRPr sz="4400"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7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How is it so fast?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8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rendering on the web</a:t>
            </a:r>
            <a:endParaRPr/>
          </a:p>
        </p:txBody>
      </p:sp>
      <p:sp>
        <p:nvSpPr>
          <p:cNvPr id="1158" name="Google Shape;1158;p118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159" name="Google Shape;1159;p118"/>
          <p:cNvSpPr txBox="1"/>
          <p:nvPr>
            <p:ph idx="3" type="title"/>
          </p:nvPr>
        </p:nvSpPr>
        <p:spPr>
          <a:xfrm>
            <a:off x="457198" y="1897325"/>
            <a:ext cx="61014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</a:t>
            </a:r>
            <a:r>
              <a:rPr lang="en"/>
              <a:t> vector </a:t>
            </a:r>
            <a:r>
              <a:rPr lang="en"/>
              <a:t>web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8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161" name="Google Shape;1161;p118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2" name="Google Shape;1162;p118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163" name="Google Shape;1163;p118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118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19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rendering on the web</a:t>
            </a:r>
            <a:endParaRPr/>
          </a:p>
        </p:txBody>
      </p:sp>
      <p:sp>
        <p:nvSpPr>
          <p:cNvPr id="1170" name="Google Shape;1170;p119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171" name="Google Shape;1171;p119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172" name="Google Shape;1172;p119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</a:t>
            </a: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eaflet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Slow to iterate over input features and render to HTML canvas element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3" name="Google Shape;1173;p119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174" name="Google Shape;1174;p119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GeoJSON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Massive file size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Very slow to read and write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No partial reads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5" name="Google Shape;1175;p119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GeoJSON-like JavaScript objects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Memory overhead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Can’t be shared with web worker or WebAssembly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garbage collector overhead (many small JavaScript array objects)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6" name="Google Shape;1176;p119"/>
          <p:cNvSpPr txBox="1"/>
          <p:nvPr>
            <p:ph idx="3" type="title"/>
          </p:nvPr>
        </p:nvSpPr>
        <p:spPr>
          <a:xfrm>
            <a:off x="457200" y="1897325"/>
            <a:ext cx="67002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vector web maps (slow)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20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data pipelines are fast</a:t>
            </a:r>
            <a:endParaRPr/>
          </a:p>
        </p:txBody>
      </p:sp>
      <p:sp>
        <p:nvSpPr>
          <p:cNvPr id="1182" name="Google Shape;1182;p120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183" name="Google Shape;1183;p120"/>
          <p:cNvSpPr txBox="1"/>
          <p:nvPr>
            <p:ph idx="3" type="title"/>
          </p:nvPr>
        </p:nvSpPr>
        <p:spPr>
          <a:xfrm>
            <a:off x="457196" y="1897325"/>
            <a:ext cx="73407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vector web maps (fast)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20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185" name="Google Shape;1185;p120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deck.gl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Fastest analytical map rendering on the web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 directly from GeoArrow memory to the GPU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Instanced (vectorized) draw calls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6" name="Google Shape;1186;p120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187" name="Google Shape;1187;p120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GeoArrow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Most efficient way to represent geospatial DataFrames</a:t>
            </a:r>
            <a:endParaRPr i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Binary buffers store entire column’s data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serialization to share with web worker or WebAssembly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garbage collector overhead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8" name="Google Shape;1188;p120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GeoParquet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Fastest way to move data</a:t>
            </a:r>
            <a:endParaRPr i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Efficient compression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Remote partial reads (cloud-native)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Spatial/column selection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-"/>
            </a:pP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Very fast to read and write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21"/>
          <p:cNvSpPr txBox="1"/>
          <p:nvPr>
            <p:ph type="title"/>
          </p:nvPr>
        </p:nvSpPr>
        <p:spPr>
          <a:xfrm>
            <a:off x="602975" y="18198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End-to-end binary data pipeline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1194" name="Google Shape;119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" y="3086100"/>
            <a:ext cx="12125798" cy="31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2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Simple to use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23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GeoPandas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GeoDataFrame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GeoSeries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Shapely array, scalar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DuckDB Spatial query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GDAL (pyogrio)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Ibis (in progress)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Any GeoArrow Python object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05" name="Google Shape;1205;p123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API</a:t>
            </a:r>
            <a:endParaRPr/>
          </a:p>
        </p:txBody>
      </p:sp>
      <p:sp>
        <p:nvSpPr>
          <p:cNvPr id="1206" name="Google Shape;1206;p123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Integrates with existing libraries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4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API</a:t>
            </a:r>
            <a:endParaRPr/>
          </a:p>
        </p:txBody>
      </p:sp>
      <p:sp>
        <p:nvSpPr>
          <p:cNvPr id="1212" name="Google Shape;1212;p124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DuckDB Integration</a:t>
            </a:r>
            <a:endParaRPr/>
          </a:p>
        </p:txBody>
      </p:sp>
      <p:pic>
        <p:nvPicPr>
          <p:cNvPr id="1213" name="Google Shape;121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625" y="59964"/>
            <a:ext cx="8373724" cy="26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563" y="2881825"/>
            <a:ext cx="7875850" cy="404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24"/>
          <p:cNvSpPr txBox="1"/>
          <p:nvPr>
            <p:ph idx="1" type="body"/>
          </p:nvPr>
        </p:nvSpPr>
        <p:spPr>
          <a:xfrm>
            <a:off x="457200" y="2693475"/>
            <a:ext cx="34461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Pass query into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from_duckdb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7"/>
          <p:cNvSpPr txBox="1"/>
          <p:nvPr>
            <p:ph type="title"/>
          </p:nvPr>
        </p:nvSpPr>
        <p:spPr>
          <a:xfrm>
            <a:off x="1035875" y="1506200"/>
            <a:ext cx="10117200" cy="402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Goals:</a:t>
            </a:r>
            <a:endParaRPr sz="4600">
              <a:solidFill>
                <a:schemeClr val="lt1"/>
              </a:solidFill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600"/>
              <a:buChar char="-"/>
            </a:pPr>
            <a:r>
              <a:rPr lang="en" sz="4600">
                <a:solidFill>
                  <a:schemeClr val="lt1"/>
                </a:solidFill>
              </a:rPr>
              <a:t>Fast</a:t>
            </a:r>
            <a:endParaRPr sz="4600">
              <a:solidFill>
                <a:schemeClr val="lt1"/>
              </a:solidFill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Char char="-"/>
            </a:pPr>
            <a:r>
              <a:rPr lang="en" sz="4600">
                <a:solidFill>
                  <a:schemeClr val="lt1"/>
                </a:solidFill>
              </a:rPr>
              <a:t>Simple</a:t>
            </a:r>
            <a:endParaRPr sz="4600">
              <a:solidFill>
                <a:schemeClr val="lt1"/>
              </a:solidFill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Char char="-"/>
            </a:pPr>
            <a:r>
              <a:rPr lang="en" sz="4600">
                <a:solidFill>
                  <a:schemeClr val="lt1"/>
                </a:solidFill>
              </a:rPr>
              <a:t>Interactive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25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API</a:t>
            </a:r>
            <a:endParaRPr/>
          </a:p>
        </p:txBody>
      </p:sp>
      <p:sp>
        <p:nvSpPr>
          <p:cNvPr id="1221" name="Google Shape;1221;p125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 Included</a:t>
            </a:r>
            <a:endParaRPr/>
          </a:p>
        </p:txBody>
      </p:sp>
      <p:pic>
        <p:nvPicPr>
          <p:cNvPr id="1222" name="Google Shape;122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087" y="827725"/>
            <a:ext cx="9317863" cy="58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6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Interactive exploration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27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Swap colormaps in a fraction of a second</a:t>
            </a:r>
            <a:endParaRPr i="1" sz="4600">
              <a:solidFill>
                <a:srgbClr val="F3F3F3"/>
              </a:solidFill>
            </a:endParaRPr>
          </a:p>
        </p:txBody>
      </p:sp>
      <p:pic>
        <p:nvPicPr>
          <p:cNvPr id="1233" name="Google Shape;1233;p127"/>
          <p:cNvPicPr preferRelativeResize="0"/>
          <p:nvPr/>
        </p:nvPicPr>
        <p:blipFill rotWithShape="1">
          <a:blip r:embed="rId3">
            <a:alphaModFix/>
          </a:blip>
          <a:srcRect b="14525" l="2258" r="2458" t="5269"/>
          <a:stretch/>
        </p:blipFill>
        <p:spPr>
          <a:xfrm>
            <a:off x="261175" y="2171700"/>
            <a:ext cx="11666600" cy="39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8"/>
          <p:cNvSpPr txBox="1"/>
          <p:nvPr>
            <p:ph type="title"/>
          </p:nvPr>
        </p:nvSpPr>
        <p:spPr>
          <a:xfrm>
            <a:off x="3831275" y="0"/>
            <a:ext cx="4526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GPU Data Filtering</a:t>
            </a:r>
            <a:endParaRPr sz="4600">
              <a:solidFill>
                <a:srgbClr val="F3F3F3"/>
              </a:solidFill>
            </a:endParaRPr>
          </a:p>
        </p:txBody>
      </p:sp>
      <p:pic>
        <p:nvPicPr>
          <p:cNvPr id="1239" name="Google Shape;123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600" y="911300"/>
            <a:ext cx="8420100" cy="594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29"/>
          <p:cNvSpPr txBox="1"/>
          <p:nvPr>
            <p:ph type="title"/>
          </p:nvPr>
        </p:nvSpPr>
        <p:spPr>
          <a:xfrm>
            <a:off x="2659775" y="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Buildings data</a:t>
            </a:r>
            <a:endParaRPr sz="4600">
              <a:solidFill>
                <a:srgbClr val="F3F3F3"/>
              </a:solidFill>
            </a:endParaRPr>
          </a:p>
        </p:txBody>
      </p:sp>
      <p:pic>
        <p:nvPicPr>
          <p:cNvPr id="1245" name="Google Shape;124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450" y="1284800"/>
            <a:ext cx="10226050" cy="55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30"/>
          <p:cNvSpPr txBox="1"/>
          <p:nvPr>
            <p:ph type="title"/>
          </p:nvPr>
        </p:nvSpPr>
        <p:spPr>
          <a:xfrm>
            <a:off x="2659775" y="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County-to-County Migration</a:t>
            </a:r>
            <a:endParaRPr sz="4600">
              <a:solidFill>
                <a:srgbClr val="F3F3F3"/>
              </a:solidFill>
            </a:endParaRPr>
          </a:p>
        </p:txBody>
      </p:sp>
      <p:pic>
        <p:nvPicPr>
          <p:cNvPr id="1251" name="Google Shape;125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475" y="1084500"/>
            <a:ext cx="8738350" cy="57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31"/>
          <p:cNvSpPr txBox="1"/>
          <p:nvPr>
            <p:ph type="title"/>
          </p:nvPr>
        </p:nvSpPr>
        <p:spPr>
          <a:xfrm>
            <a:off x="2659775" y="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Dashboard integration</a:t>
            </a:r>
            <a:endParaRPr sz="4600"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3F3F3"/>
                </a:solidFill>
              </a:rPr>
              <a:t>e</a:t>
            </a:r>
            <a:r>
              <a:rPr lang="en" sz="4000">
                <a:solidFill>
                  <a:srgbClr val="F3F3F3"/>
                </a:solidFill>
              </a:rPr>
              <a:t>.g. Shiny, Panel</a:t>
            </a:r>
            <a:endParaRPr sz="4000">
              <a:solidFill>
                <a:srgbClr val="F3F3F3"/>
              </a:solidFill>
            </a:endParaRPr>
          </a:p>
        </p:txBody>
      </p:sp>
      <p:pic>
        <p:nvPicPr>
          <p:cNvPr id="1257" name="Google Shape;125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488" y="1609300"/>
            <a:ext cx="7315620" cy="50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32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What’s in a name?</a:t>
            </a:r>
            <a:endParaRPr i="1" sz="4600">
              <a:solidFill>
                <a:srgbClr val="F3F3F3"/>
              </a:solidFill>
            </a:endParaRPr>
          </a:p>
        </p:txBody>
      </p:sp>
      <p:pic>
        <p:nvPicPr>
          <p:cNvPr id="1263" name="Google Shape;1263;p132"/>
          <p:cNvPicPr preferRelativeResize="0"/>
          <p:nvPr/>
        </p:nvPicPr>
        <p:blipFill rotWithShape="1">
          <a:blip r:embed="rId3">
            <a:alphaModFix/>
          </a:blip>
          <a:srcRect b="0" l="14136" r="10226" t="0"/>
          <a:stretch/>
        </p:blipFill>
        <p:spPr>
          <a:xfrm>
            <a:off x="6155400" y="2214675"/>
            <a:ext cx="5540900" cy="41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32"/>
          <p:cNvSpPr txBox="1"/>
          <p:nvPr>
            <p:ph idx="4294967295" type="body"/>
          </p:nvPr>
        </p:nvSpPr>
        <p:spPr>
          <a:xfrm>
            <a:off x="457200" y="2791625"/>
            <a:ext cx="49914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47500" lnSpcReduction="200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"deck" is the part of a skateboard you ride on. What's a fast, geospatial skateboard?</a:t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</a:t>
            </a:r>
            <a:r>
              <a:rPr b="1" i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lon</a:t>
            </a: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board.</a:t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5" name="Google Shape;1265;p132"/>
          <p:cNvSpPr txBox="1"/>
          <p:nvPr>
            <p:ph idx="4294967295" type="body"/>
          </p:nvPr>
        </p:nvSpPr>
        <p:spPr>
          <a:xfrm>
            <a:off x="6155450" y="6400800"/>
            <a:ext cx="5541000" cy="457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800"/>
              </a:spcAft>
              <a:buNone/>
            </a:pPr>
            <a:r>
              <a:rPr b="1" lang="en" sz="14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 Kiri Carini &amp; Dall-E &amp; internet skateboarders’ training data</a:t>
            </a:r>
            <a:endParaRPr b="1" sz="14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33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Future work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34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Scalable</a:t>
            </a:r>
            <a:r>
              <a:rPr lang="en"/>
              <a:t> rendering</a:t>
            </a:r>
            <a:endParaRPr/>
          </a:p>
        </p:txBody>
      </p:sp>
      <p:sp>
        <p:nvSpPr>
          <p:cNvPr id="1277" name="Google Shape;1277;p134"/>
          <p:cNvSpPr txBox="1"/>
          <p:nvPr>
            <p:ph idx="1" type="body"/>
          </p:nvPr>
        </p:nvSpPr>
        <p:spPr>
          <a:xfrm>
            <a:off x="457200" y="2924775"/>
            <a:ext cx="33123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Today </a:t>
            </a:r>
            <a:r>
              <a:rPr i="1" lang="en" sz="1600">
                <a:solidFill>
                  <a:schemeClr val="dk1"/>
                </a:solidFill>
              </a:rPr>
              <a:t>all user input</a:t>
            </a:r>
            <a:r>
              <a:rPr lang="en" sz="1600">
                <a:solidFill>
                  <a:schemeClr val="dk1"/>
                </a:solidFill>
              </a:rPr>
              <a:t> is sent to browser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 the future: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Smarter relationship between Python and JavaScript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Efficient spatial indexes in Rust/Python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Transfer small portions of input, depending on map’s view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78" name="Google Shape;127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025" y="1926075"/>
            <a:ext cx="4694902" cy="491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075" y="1926070"/>
            <a:ext cx="4694902" cy="4913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8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…why not existing libraries?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5"/>
          <p:cNvSpPr txBox="1"/>
          <p:nvPr>
            <p:ph type="title"/>
          </p:nvPr>
        </p:nvSpPr>
        <p:spPr>
          <a:xfrm>
            <a:off x="2659775" y="28680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Future Work: Trajectory data</a:t>
            </a:r>
            <a:endParaRPr sz="4600">
              <a:solidFill>
                <a:srgbClr val="F3F3F3"/>
              </a:solidFill>
            </a:endParaRPr>
          </a:p>
        </p:txBody>
      </p:sp>
      <p:sp>
        <p:nvSpPr>
          <p:cNvPr id="1285" name="Google Shape;1285;p135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  <p:pic>
        <p:nvPicPr>
          <p:cNvPr id="1286" name="Google Shape;128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75" y="1268625"/>
            <a:ext cx="8854450" cy="558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3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36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geoarrow-rust -&gt; Lonboard</a:t>
            </a:r>
            <a:endParaRPr/>
          </a:p>
        </p:txBody>
      </p:sp>
      <p:sp>
        <p:nvSpPr>
          <p:cNvPr id="1293" name="Google Shape;1293;p136"/>
          <p:cNvSpPr txBox="1"/>
          <p:nvPr>
            <p:ph idx="1" type="body"/>
          </p:nvPr>
        </p:nvSpPr>
        <p:spPr>
          <a:xfrm>
            <a:off x="457200" y="2924775"/>
            <a:ext cx="37491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1.6s to render 3 million points from disk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Load GeoParquet file from Rust, then pass to Lonboard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Rust -&gt; Python -&gt; pyarrow (C++) without copies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94" name="Google Shape;129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850" y="441475"/>
            <a:ext cx="7639123" cy="597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3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37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1301" name="Google Shape;1301;p137"/>
          <p:cNvSpPr txBox="1"/>
          <p:nvPr>
            <p:ph idx="1" type="body"/>
          </p:nvPr>
        </p:nvSpPr>
        <p:spPr>
          <a:xfrm>
            <a:off x="457200" y="2924775"/>
            <a:ext cx="43497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ds.io/blog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ds.io/Lonboard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geoarrow.org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Trevor’s anywidget talk from yesterday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Podcasts: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Mapscaping (GeoParquet)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Matt Forrest (Lonboard &amp; GeoArrow)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Browsertech (JavaScript/WebAssembly)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02" name="Google Shape;130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250" y="374525"/>
            <a:ext cx="6108950" cy="6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37"/>
          <p:cNvPicPr preferRelativeResize="0"/>
          <p:nvPr/>
        </p:nvPicPr>
        <p:blipFill rotWithShape="1">
          <a:blip r:embed="rId4">
            <a:alphaModFix/>
          </a:blip>
          <a:srcRect b="0" l="14136" r="10226" t="0"/>
          <a:stretch/>
        </p:blipFill>
        <p:spPr>
          <a:xfrm>
            <a:off x="3374550" y="248894"/>
            <a:ext cx="2770450" cy="209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9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pyleaflet</a:t>
            </a:r>
            <a:r>
              <a:rPr lang="en"/>
              <a:t>?</a:t>
            </a:r>
            <a:endParaRPr/>
          </a:p>
        </p:txBody>
      </p:sp>
      <p:pic>
        <p:nvPicPr>
          <p:cNvPr id="1105" name="Google Shape;110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10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pydeck</a:t>
            </a:r>
            <a:r>
              <a:rPr lang="en"/>
              <a:t>?</a:t>
            </a:r>
            <a:endParaRPr/>
          </a:p>
        </p:txBody>
      </p:sp>
      <p:pic>
        <p:nvPicPr>
          <p:cNvPr id="1111" name="Google Shape;1111;p110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3522275" y="128612"/>
            <a:ext cx="7598664" cy="660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1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r>
              <a:rPr lang="en"/>
              <a:t>!</a:t>
            </a:r>
            <a:endParaRPr/>
          </a:p>
        </p:txBody>
      </p:sp>
      <p:pic>
        <p:nvPicPr>
          <p:cNvPr id="1117" name="Google Shape;111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2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r>
              <a:rPr lang="en"/>
              <a:t>!</a:t>
            </a:r>
            <a:endParaRPr/>
          </a:p>
        </p:txBody>
      </p:sp>
      <p:pic>
        <p:nvPicPr>
          <p:cNvPr id="1123" name="Google Shape;11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3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3F3F3"/>
                </a:solidFill>
              </a:rPr>
              <a:t>Lonboard: </a:t>
            </a:r>
            <a:r>
              <a:rPr lang="en" sz="4400">
                <a:solidFill>
                  <a:srgbClr val="F3F3F3"/>
                </a:solidFill>
              </a:rPr>
              <a:t>3 million points </a:t>
            </a:r>
            <a:r>
              <a:rPr lang="en" sz="4400">
                <a:solidFill>
                  <a:srgbClr val="F3F3F3"/>
                </a:solidFill>
              </a:rPr>
              <a:t>in</a:t>
            </a:r>
            <a:r>
              <a:rPr lang="en" sz="4400">
                <a:solidFill>
                  <a:srgbClr val="F3F3F3"/>
                </a:solidFill>
              </a:rPr>
              <a:t> 2.5 seconds</a:t>
            </a:r>
            <a:endParaRPr i="1" sz="4400">
              <a:solidFill>
                <a:srgbClr val="F3F3F3"/>
              </a:solidFill>
            </a:endParaRPr>
          </a:p>
        </p:txBody>
      </p:sp>
      <p:pic>
        <p:nvPicPr>
          <p:cNvPr id="1129" name="Google Shape;1129;p113"/>
          <p:cNvPicPr preferRelativeResize="0"/>
          <p:nvPr/>
        </p:nvPicPr>
        <p:blipFill rotWithShape="1">
          <a:blip r:embed="rId3">
            <a:alphaModFix/>
          </a:blip>
          <a:srcRect b="0" l="0" r="0" t="12342"/>
          <a:stretch/>
        </p:blipFill>
        <p:spPr>
          <a:xfrm>
            <a:off x="950838" y="1734100"/>
            <a:ext cx="10287275" cy="51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4"/>
          <p:cNvSpPr txBox="1"/>
          <p:nvPr>
            <p:ph type="title"/>
          </p:nvPr>
        </p:nvSpPr>
        <p:spPr>
          <a:xfrm>
            <a:off x="3149050" y="81000"/>
            <a:ext cx="64212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>
                <a:solidFill>
                  <a:srgbClr val="F3F3F3"/>
                </a:solidFill>
              </a:rPr>
              <a:t>Interactive</a:t>
            </a:r>
            <a:r>
              <a:rPr lang="en" sz="4400">
                <a:solidFill>
                  <a:srgbClr val="F3F3F3"/>
                </a:solidFill>
              </a:rPr>
              <a:t> </a:t>
            </a:r>
            <a:r>
              <a:rPr lang="en" sz="4400">
                <a:solidFill>
                  <a:srgbClr val="F3F3F3"/>
                </a:solidFill>
              </a:rPr>
              <a:t>Data </a:t>
            </a:r>
            <a:r>
              <a:rPr lang="en" sz="4400">
                <a:solidFill>
                  <a:srgbClr val="F3F3F3"/>
                </a:solidFill>
              </a:rPr>
              <a:t>Explorat</a:t>
            </a:r>
            <a:r>
              <a:rPr lang="en" sz="4400">
                <a:solidFill>
                  <a:srgbClr val="F3F3F3"/>
                </a:solidFill>
              </a:rPr>
              <a:t>ion</a:t>
            </a:r>
            <a:endParaRPr i="1" sz="4400">
              <a:solidFill>
                <a:srgbClr val="F3F3F3"/>
              </a:solidFill>
            </a:endParaRPr>
          </a:p>
        </p:txBody>
      </p:sp>
      <p:pic>
        <p:nvPicPr>
          <p:cNvPr id="1135" name="Google Shape;113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76" y="914400"/>
            <a:ext cx="10134749" cy="5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